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1"/>
  </p:notesMasterIdLst>
  <p:sldIdLst>
    <p:sldId id="294" r:id="rId3"/>
    <p:sldId id="334" r:id="rId4"/>
    <p:sldId id="340" r:id="rId5"/>
    <p:sldId id="341" r:id="rId6"/>
    <p:sldId id="356" r:id="rId7"/>
    <p:sldId id="353" r:id="rId8"/>
    <p:sldId id="312" r:id="rId9"/>
    <p:sldId id="263" r:id="rId10"/>
    <p:sldId id="358" r:id="rId11"/>
    <p:sldId id="349" r:id="rId12"/>
    <p:sldId id="354" r:id="rId13"/>
    <p:sldId id="362" r:id="rId14"/>
    <p:sldId id="363" r:id="rId15"/>
    <p:sldId id="383" r:id="rId16"/>
    <p:sldId id="384" r:id="rId17"/>
    <p:sldId id="385" r:id="rId18"/>
    <p:sldId id="261" r:id="rId19"/>
    <p:sldId id="34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F3300"/>
    <a:srgbClr val="00FF00"/>
    <a:srgbClr val="66CC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147CA6-B7D3-43E8-8B94-7922DD1E105F}" type="datetimeFigureOut">
              <a:rPr lang="en-US" smtClean="0"/>
              <a:t>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B4ECD-8364-4D49-A8F3-162E852F7712}" type="slidenum">
              <a:rPr lang="en-US" smtClean="0"/>
              <a:t>‹#›</a:t>
            </a:fld>
            <a:endParaRPr lang="en-US"/>
          </a:p>
        </p:txBody>
      </p:sp>
    </p:spTree>
    <p:extLst>
      <p:ext uri="{BB962C8B-B14F-4D97-AF65-F5344CB8AC3E}">
        <p14:creationId xmlns:p14="http://schemas.microsoft.com/office/powerpoint/2010/main" val="1006460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19170E8-697C-4E6D-B223-61B1691779F6}" type="slidenum">
              <a:rPr lang="zh-CN" altLang="en-US" smtClean="0"/>
              <a:pPr/>
              <a:t>3</a:t>
            </a:fld>
            <a:endParaRPr lang="zh-CN" altLang="en-US" dirty="0"/>
          </a:p>
        </p:txBody>
      </p:sp>
    </p:spTree>
    <p:extLst>
      <p:ext uri="{BB962C8B-B14F-4D97-AF65-F5344CB8AC3E}">
        <p14:creationId xmlns:p14="http://schemas.microsoft.com/office/powerpoint/2010/main" val="284224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E0A03-6B78-6645-5E44-2A0F40CB07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9216BD-1749-D2BD-1FD6-BBEFE72BE7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C7F5A9-A7E5-E5EF-567F-EB5EA99D0B7C}"/>
              </a:ext>
            </a:extLst>
          </p:cNvPr>
          <p:cNvSpPr>
            <a:spLocks noGrp="1"/>
          </p:cNvSpPr>
          <p:nvPr>
            <p:ph type="dt" sz="half" idx="10"/>
          </p:nvPr>
        </p:nvSpPr>
        <p:spPr/>
        <p:txBody>
          <a:bodyPr/>
          <a:lstStyle/>
          <a:p>
            <a:fld id="{F9BC2D4B-9FDE-4B74-AAC6-3F7C589A3D05}" type="datetimeFigureOut">
              <a:rPr lang="en-US" smtClean="0"/>
              <a:t>1/9/2023</a:t>
            </a:fld>
            <a:endParaRPr lang="en-US"/>
          </a:p>
        </p:txBody>
      </p:sp>
      <p:sp>
        <p:nvSpPr>
          <p:cNvPr id="5" name="Footer Placeholder 4">
            <a:extLst>
              <a:ext uri="{FF2B5EF4-FFF2-40B4-BE49-F238E27FC236}">
                <a16:creationId xmlns:a16="http://schemas.microsoft.com/office/drawing/2014/main" id="{DCF51A53-A026-B1DA-CFAF-5521DE046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95975-FBD9-756E-2E90-88984B58B1FE}"/>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312745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4E55E-392E-A7B7-F0EC-7BED812479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0FCAD0-E52B-F213-63F3-EF2534423F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B7E2D-0FF5-D694-6DE5-F0F0730ADDAA}"/>
              </a:ext>
            </a:extLst>
          </p:cNvPr>
          <p:cNvSpPr>
            <a:spLocks noGrp="1"/>
          </p:cNvSpPr>
          <p:nvPr>
            <p:ph type="dt" sz="half" idx="10"/>
          </p:nvPr>
        </p:nvSpPr>
        <p:spPr/>
        <p:txBody>
          <a:bodyPr/>
          <a:lstStyle/>
          <a:p>
            <a:fld id="{F9BC2D4B-9FDE-4B74-AAC6-3F7C589A3D05}" type="datetimeFigureOut">
              <a:rPr lang="en-US" smtClean="0"/>
              <a:t>1/9/2023</a:t>
            </a:fld>
            <a:endParaRPr lang="en-US"/>
          </a:p>
        </p:txBody>
      </p:sp>
      <p:sp>
        <p:nvSpPr>
          <p:cNvPr id="5" name="Footer Placeholder 4">
            <a:extLst>
              <a:ext uri="{FF2B5EF4-FFF2-40B4-BE49-F238E27FC236}">
                <a16:creationId xmlns:a16="http://schemas.microsoft.com/office/drawing/2014/main" id="{EAD4D6BE-6A3A-DA03-AB49-6FD58DED3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DF893-78B7-0AE3-66EF-239DD35A6BE4}"/>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2273194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8E1699-8CB0-5F01-357B-141AC0E4BB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4BE64C-40C9-F610-AA69-05B5337FA1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5428AA-FB3C-1568-A34F-81DF096E2C42}"/>
              </a:ext>
            </a:extLst>
          </p:cNvPr>
          <p:cNvSpPr>
            <a:spLocks noGrp="1"/>
          </p:cNvSpPr>
          <p:nvPr>
            <p:ph type="dt" sz="half" idx="10"/>
          </p:nvPr>
        </p:nvSpPr>
        <p:spPr/>
        <p:txBody>
          <a:bodyPr/>
          <a:lstStyle/>
          <a:p>
            <a:fld id="{F9BC2D4B-9FDE-4B74-AAC6-3F7C589A3D05}" type="datetimeFigureOut">
              <a:rPr lang="en-US" smtClean="0"/>
              <a:t>1/9/2023</a:t>
            </a:fld>
            <a:endParaRPr lang="en-US"/>
          </a:p>
        </p:txBody>
      </p:sp>
      <p:sp>
        <p:nvSpPr>
          <p:cNvPr id="5" name="Footer Placeholder 4">
            <a:extLst>
              <a:ext uri="{FF2B5EF4-FFF2-40B4-BE49-F238E27FC236}">
                <a16:creationId xmlns:a16="http://schemas.microsoft.com/office/drawing/2014/main" id="{6F87D631-8605-C73D-C504-5294FCCD0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34F13E-FFC9-D6B7-BA41-C2D34CA47CC1}"/>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57162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83435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EC208-1C3B-4245-104B-9A47F5460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670918-340A-92CB-3AE9-5D5D0368DF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383591-E217-11AB-DC53-1BF4A4F45DB6}"/>
              </a:ext>
            </a:extLst>
          </p:cNvPr>
          <p:cNvSpPr>
            <a:spLocks noGrp="1"/>
          </p:cNvSpPr>
          <p:nvPr>
            <p:ph type="dt" sz="half" idx="10"/>
          </p:nvPr>
        </p:nvSpPr>
        <p:spPr/>
        <p:txBody>
          <a:bodyPr/>
          <a:lstStyle/>
          <a:p>
            <a:fld id="{67344D7E-2D26-48A5-9E64-8EFA9A02F310}" type="datetimeFigureOut">
              <a:rPr lang="en-US" smtClean="0"/>
              <a:t>1/9/2023</a:t>
            </a:fld>
            <a:endParaRPr lang="en-US"/>
          </a:p>
        </p:txBody>
      </p:sp>
      <p:sp>
        <p:nvSpPr>
          <p:cNvPr id="5" name="Footer Placeholder 4">
            <a:extLst>
              <a:ext uri="{FF2B5EF4-FFF2-40B4-BE49-F238E27FC236}">
                <a16:creationId xmlns:a16="http://schemas.microsoft.com/office/drawing/2014/main" id="{C595BEAA-C136-FEA3-9EAE-6BB590C81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4342C-8F93-46CE-5B2A-5324A90D8B45}"/>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776573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B0850-C859-3AC0-DB86-8667521938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DE5877-E8A2-295F-9A8D-1A564C5057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6A2618-9207-BD6E-4C40-36BEB00EA0DC}"/>
              </a:ext>
            </a:extLst>
          </p:cNvPr>
          <p:cNvSpPr>
            <a:spLocks noGrp="1"/>
          </p:cNvSpPr>
          <p:nvPr>
            <p:ph type="dt" sz="half" idx="10"/>
          </p:nvPr>
        </p:nvSpPr>
        <p:spPr/>
        <p:txBody>
          <a:bodyPr/>
          <a:lstStyle/>
          <a:p>
            <a:fld id="{67344D7E-2D26-48A5-9E64-8EFA9A02F310}" type="datetimeFigureOut">
              <a:rPr lang="en-US" smtClean="0"/>
              <a:t>1/9/2023</a:t>
            </a:fld>
            <a:endParaRPr lang="en-US"/>
          </a:p>
        </p:txBody>
      </p:sp>
      <p:sp>
        <p:nvSpPr>
          <p:cNvPr id="5" name="Footer Placeholder 4">
            <a:extLst>
              <a:ext uri="{FF2B5EF4-FFF2-40B4-BE49-F238E27FC236}">
                <a16:creationId xmlns:a16="http://schemas.microsoft.com/office/drawing/2014/main" id="{3F0DB718-40A9-1B09-0BBA-22C26E2DC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4705D-7AE4-E468-B7FE-A9607A5447DB}"/>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055146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FFA4-AC06-43D2-DFCD-E399367175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4448E5-983E-EEC1-85FA-727A8E943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BDCD27-CF24-2488-E219-A9C52CDD258C}"/>
              </a:ext>
            </a:extLst>
          </p:cNvPr>
          <p:cNvSpPr>
            <a:spLocks noGrp="1"/>
          </p:cNvSpPr>
          <p:nvPr>
            <p:ph type="dt" sz="half" idx="10"/>
          </p:nvPr>
        </p:nvSpPr>
        <p:spPr/>
        <p:txBody>
          <a:bodyPr/>
          <a:lstStyle/>
          <a:p>
            <a:fld id="{67344D7E-2D26-48A5-9E64-8EFA9A02F310}" type="datetimeFigureOut">
              <a:rPr lang="en-US" smtClean="0"/>
              <a:t>1/9/2023</a:t>
            </a:fld>
            <a:endParaRPr lang="en-US"/>
          </a:p>
        </p:txBody>
      </p:sp>
      <p:sp>
        <p:nvSpPr>
          <p:cNvPr id="5" name="Footer Placeholder 4">
            <a:extLst>
              <a:ext uri="{FF2B5EF4-FFF2-40B4-BE49-F238E27FC236}">
                <a16:creationId xmlns:a16="http://schemas.microsoft.com/office/drawing/2014/main" id="{7B22A658-AB25-4468-D66E-5FE3F28D9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E13F3-F824-7DCF-3F26-B0C9D5FFB25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56591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6926-6B80-93CA-C828-01CA6396CF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ECDED-67DB-02D5-FDD8-82DE1DCCD5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9AD323-F380-1664-79AB-BAD691C450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A5D5A-F3BF-8277-0580-19E688FFBB38}"/>
              </a:ext>
            </a:extLst>
          </p:cNvPr>
          <p:cNvSpPr>
            <a:spLocks noGrp="1"/>
          </p:cNvSpPr>
          <p:nvPr>
            <p:ph type="dt" sz="half" idx="10"/>
          </p:nvPr>
        </p:nvSpPr>
        <p:spPr/>
        <p:txBody>
          <a:bodyPr/>
          <a:lstStyle/>
          <a:p>
            <a:fld id="{67344D7E-2D26-48A5-9E64-8EFA9A02F310}" type="datetimeFigureOut">
              <a:rPr lang="en-US" smtClean="0"/>
              <a:t>1/9/2023</a:t>
            </a:fld>
            <a:endParaRPr lang="en-US"/>
          </a:p>
        </p:txBody>
      </p:sp>
      <p:sp>
        <p:nvSpPr>
          <p:cNvPr id="6" name="Footer Placeholder 5">
            <a:extLst>
              <a:ext uri="{FF2B5EF4-FFF2-40B4-BE49-F238E27FC236}">
                <a16:creationId xmlns:a16="http://schemas.microsoft.com/office/drawing/2014/main" id="{67825964-9D18-A71E-D0AE-1676B8C6F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8D75F7-FF9B-E51D-7943-344CF9C9A4C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036178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C13EA-2CFC-41D5-3FF8-AC4E2BBBD6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A4A5B0-ED4F-8108-D013-72588463F3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23B838-965E-E81B-8653-002554959E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A99B6B-E821-19E6-6E00-B9734DBEB3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60051B-38B7-77D1-E0FA-56A8E654DE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E19BA7-8996-6B3B-7BAC-D5CC1F370F02}"/>
              </a:ext>
            </a:extLst>
          </p:cNvPr>
          <p:cNvSpPr>
            <a:spLocks noGrp="1"/>
          </p:cNvSpPr>
          <p:nvPr>
            <p:ph type="dt" sz="half" idx="10"/>
          </p:nvPr>
        </p:nvSpPr>
        <p:spPr/>
        <p:txBody>
          <a:bodyPr/>
          <a:lstStyle/>
          <a:p>
            <a:fld id="{67344D7E-2D26-48A5-9E64-8EFA9A02F310}" type="datetimeFigureOut">
              <a:rPr lang="en-US" smtClean="0"/>
              <a:t>1/9/2023</a:t>
            </a:fld>
            <a:endParaRPr lang="en-US"/>
          </a:p>
        </p:txBody>
      </p:sp>
      <p:sp>
        <p:nvSpPr>
          <p:cNvPr id="8" name="Footer Placeholder 7">
            <a:extLst>
              <a:ext uri="{FF2B5EF4-FFF2-40B4-BE49-F238E27FC236}">
                <a16:creationId xmlns:a16="http://schemas.microsoft.com/office/drawing/2014/main" id="{18C1B2F4-A066-D55E-EBDA-D85F65D033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754CD0-07BE-3FC5-F9AA-D5B6F89A8EC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851082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EA91-4CC6-67FB-4337-83A5B798B4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198C38-4A20-B6D4-FFD5-47C6A67C72A7}"/>
              </a:ext>
            </a:extLst>
          </p:cNvPr>
          <p:cNvSpPr>
            <a:spLocks noGrp="1"/>
          </p:cNvSpPr>
          <p:nvPr>
            <p:ph type="dt" sz="half" idx="10"/>
          </p:nvPr>
        </p:nvSpPr>
        <p:spPr/>
        <p:txBody>
          <a:bodyPr/>
          <a:lstStyle/>
          <a:p>
            <a:fld id="{67344D7E-2D26-48A5-9E64-8EFA9A02F310}" type="datetimeFigureOut">
              <a:rPr lang="en-US" smtClean="0"/>
              <a:t>1/9/2023</a:t>
            </a:fld>
            <a:endParaRPr lang="en-US"/>
          </a:p>
        </p:txBody>
      </p:sp>
      <p:sp>
        <p:nvSpPr>
          <p:cNvPr id="4" name="Footer Placeholder 3">
            <a:extLst>
              <a:ext uri="{FF2B5EF4-FFF2-40B4-BE49-F238E27FC236}">
                <a16:creationId xmlns:a16="http://schemas.microsoft.com/office/drawing/2014/main" id="{D51BB4FE-ABB2-4FCE-CB30-561F5F2269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FFA6CC-49FF-54AD-80E3-8631D0EEF1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780983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6140E2-6661-355C-FA42-680CEC6865C5}"/>
              </a:ext>
            </a:extLst>
          </p:cNvPr>
          <p:cNvSpPr>
            <a:spLocks noGrp="1"/>
          </p:cNvSpPr>
          <p:nvPr>
            <p:ph type="dt" sz="half" idx="10"/>
          </p:nvPr>
        </p:nvSpPr>
        <p:spPr/>
        <p:txBody>
          <a:bodyPr/>
          <a:lstStyle/>
          <a:p>
            <a:fld id="{67344D7E-2D26-48A5-9E64-8EFA9A02F310}" type="datetimeFigureOut">
              <a:rPr lang="en-US" smtClean="0"/>
              <a:t>1/9/2023</a:t>
            </a:fld>
            <a:endParaRPr lang="en-US"/>
          </a:p>
        </p:txBody>
      </p:sp>
      <p:sp>
        <p:nvSpPr>
          <p:cNvPr id="3" name="Footer Placeholder 2">
            <a:extLst>
              <a:ext uri="{FF2B5EF4-FFF2-40B4-BE49-F238E27FC236}">
                <a16:creationId xmlns:a16="http://schemas.microsoft.com/office/drawing/2014/main" id="{8ABF64F0-9F73-06DD-9B0E-43B8DCDE12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448E76-6BFE-F7F1-6049-DF5ECB284D40}"/>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69503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B3E8-68B9-7C20-842C-3AD10C4A1F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7EBF30-D42B-9069-83C7-7EC254D3E4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42BDD-6876-88E7-6D8D-3A27EB937833}"/>
              </a:ext>
            </a:extLst>
          </p:cNvPr>
          <p:cNvSpPr>
            <a:spLocks noGrp="1"/>
          </p:cNvSpPr>
          <p:nvPr>
            <p:ph type="dt" sz="half" idx="10"/>
          </p:nvPr>
        </p:nvSpPr>
        <p:spPr/>
        <p:txBody>
          <a:bodyPr/>
          <a:lstStyle/>
          <a:p>
            <a:fld id="{F9BC2D4B-9FDE-4B74-AAC6-3F7C589A3D05}" type="datetimeFigureOut">
              <a:rPr lang="en-US" smtClean="0"/>
              <a:t>1/9/2023</a:t>
            </a:fld>
            <a:endParaRPr lang="en-US"/>
          </a:p>
        </p:txBody>
      </p:sp>
      <p:sp>
        <p:nvSpPr>
          <p:cNvPr id="5" name="Footer Placeholder 4">
            <a:extLst>
              <a:ext uri="{FF2B5EF4-FFF2-40B4-BE49-F238E27FC236}">
                <a16:creationId xmlns:a16="http://schemas.microsoft.com/office/drawing/2014/main" id="{32C9A569-36F5-C920-5E70-687DCE8EC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59833-5E82-B011-9B9D-A0C9D7F5DB1D}"/>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0635097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097C-A0DF-6B3C-B7A2-5496499DB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D67854-5762-553F-EDF2-FE550FF72A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BED306-503E-0F15-BE22-3984D99129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15999E-794A-3CF7-DA43-383062DF7B9B}"/>
              </a:ext>
            </a:extLst>
          </p:cNvPr>
          <p:cNvSpPr>
            <a:spLocks noGrp="1"/>
          </p:cNvSpPr>
          <p:nvPr>
            <p:ph type="dt" sz="half" idx="10"/>
          </p:nvPr>
        </p:nvSpPr>
        <p:spPr/>
        <p:txBody>
          <a:bodyPr/>
          <a:lstStyle/>
          <a:p>
            <a:fld id="{67344D7E-2D26-48A5-9E64-8EFA9A02F310}" type="datetimeFigureOut">
              <a:rPr lang="en-US" smtClean="0"/>
              <a:t>1/9/2023</a:t>
            </a:fld>
            <a:endParaRPr lang="en-US"/>
          </a:p>
        </p:txBody>
      </p:sp>
      <p:sp>
        <p:nvSpPr>
          <p:cNvPr id="6" name="Footer Placeholder 5">
            <a:extLst>
              <a:ext uri="{FF2B5EF4-FFF2-40B4-BE49-F238E27FC236}">
                <a16:creationId xmlns:a16="http://schemas.microsoft.com/office/drawing/2014/main" id="{77E75C88-C346-FB23-824E-C744A517C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DBD176-F98F-8F14-6147-FA09C94DCF7F}"/>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736203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E8BD-0F82-5281-9316-86415A0D11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9C6D4B-CEFB-B07D-C4ED-01F8B88CD6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DAF62F-4242-3449-3262-666962522F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EEDFA3-9751-468E-9F72-2C8AD584BA61}"/>
              </a:ext>
            </a:extLst>
          </p:cNvPr>
          <p:cNvSpPr>
            <a:spLocks noGrp="1"/>
          </p:cNvSpPr>
          <p:nvPr>
            <p:ph type="dt" sz="half" idx="10"/>
          </p:nvPr>
        </p:nvSpPr>
        <p:spPr/>
        <p:txBody>
          <a:bodyPr/>
          <a:lstStyle/>
          <a:p>
            <a:fld id="{67344D7E-2D26-48A5-9E64-8EFA9A02F310}" type="datetimeFigureOut">
              <a:rPr lang="en-US" smtClean="0"/>
              <a:t>1/9/2023</a:t>
            </a:fld>
            <a:endParaRPr lang="en-US"/>
          </a:p>
        </p:txBody>
      </p:sp>
      <p:sp>
        <p:nvSpPr>
          <p:cNvPr id="6" name="Footer Placeholder 5">
            <a:extLst>
              <a:ext uri="{FF2B5EF4-FFF2-40B4-BE49-F238E27FC236}">
                <a16:creationId xmlns:a16="http://schemas.microsoft.com/office/drawing/2014/main" id="{EB521B53-0ADF-B147-545D-12140C6F0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3F85AC-2394-EB96-B751-71CB787A29B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457859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8EDB-4EAD-AD06-B1CF-010AAFA2E5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682D09-347E-8F82-5787-3F1EDD80C9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3F45C-4195-9F89-256D-AA2078EB01D7}"/>
              </a:ext>
            </a:extLst>
          </p:cNvPr>
          <p:cNvSpPr>
            <a:spLocks noGrp="1"/>
          </p:cNvSpPr>
          <p:nvPr>
            <p:ph type="dt" sz="half" idx="10"/>
          </p:nvPr>
        </p:nvSpPr>
        <p:spPr/>
        <p:txBody>
          <a:bodyPr/>
          <a:lstStyle/>
          <a:p>
            <a:fld id="{67344D7E-2D26-48A5-9E64-8EFA9A02F310}" type="datetimeFigureOut">
              <a:rPr lang="en-US" smtClean="0"/>
              <a:t>1/9/2023</a:t>
            </a:fld>
            <a:endParaRPr lang="en-US"/>
          </a:p>
        </p:txBody>
      </p:sp>
      <p:sp>
        <p:nvSpPr>
          <p:cNvPr id="5" name="Footer Placeholder 4">
            <a:extLst>
              <a:ext uri="{FF2B5EF4-FFF2-40B4-BE49-F238E27FC236}">
                <a16:creationId xmlns:a16="http://schemas.microsoft.com/office/drawing/2014/main" id="{9C90EF41-0BBC-9066-47DD-B3D979B8E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7AB5D-C607-D04C-6E39-E27BC0B04A34}"/>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372125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9D7121-7869-0EF9-7A2E-18A2657A24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31638A-4D1E-4911-1BF9-A078694366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9B90A-E170-0105-D886-265D111D6E00}"/>
              </a:ext>
            </a:extLst>
          </p:cNvPr>
          <p:cNvSpPr>
            <a:spLocks noGrp="1"/>
          </p:cNvSpPr>
          <p:nvPr>
            <p:ph type="dt" sz="half" idx="10"/>
          </p:nvPr>
        </p:nvSpPr>
        <p:spPr/>
        <p:txBody>
          <a:bodyPr/>
          <a:lstStyle/>
          <a:p>
            <a:fld id="{67344D7E-2D26-48A5-9E64-8EFA9A02F310}" type="datetimeFigureOut">
              <a:rPr lang="en-US" smtClean="0"/>
              <a:t>1/9/2023</a:t>
            </a:fld>
            <a:endParaRPr lang="en-US"/>
          </a:p>
        </p:txBody>
      </p:sp>
      <p:sp>
        <p:nvSpPr>
          <p:cNvPr id="5" name="Footer Placeholder 4">
            <a:extLst>
              <a:ext uri="{FF2B5EF4-FFF2-40B4-BE49-F238E27FC236}">
                <a16:creationId xmlns:a16="http://schemas.microsoft.com/office/drawing/2014/main" id="{0A29606D-8D89-DD13-0F3B-6738DF33A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EC666-3894-AD16-126A-3E72C2B3A7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89230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33D9B-24D4-9064-1654-5A2CBAAF33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A3BFC0-9CFB-14D8-3658-584CA3A4C1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245AA8-7B62-0E03-E876-786E300FEA7E}"/>
              </a:ext>
            </a:extLst>
          </p:cNvPr>
          <p:cNvSpPr>
            <a:spLocks noGrp="1"/>
          </p:cNvSpPr>
          <p:nvPr>
            <p:ph type="dt" sz="half" idx="10"/>
          </p:nvPr>
        </p:nvSpPr>
        <p:spPr/>
        <p:txBody>
          <a:bodyPr/>
          <a:lstStyle/>
          <a:p>
            <a:fld id="{F9BC2D4B-9FDE-4B74-AAC6-3F7C589A3D05}" type="datetimeFigureOut">
              <a:rPr lang="en-US" smtClean="0"/>
              <a:t>1/9/2023</a:t>
            </a:fld>
            <a:endParaRPr lang="en-US"/>
          </a:p>
        </p:txBody>
      </p:sp>
      <p:sp>
        <p:nvSpPr>
          <p:cNvPr id="5" name="Footer Placeholder 4">
            <a:extLst>
              <a:ext uri="{FF2B5EF4-FFF2-40B4-BE49-F238E27FC236}">
                <a16:creationId xmlns:a16="http://schemas.microsoft.com/office/drawing/2014/main" id="{59A56B90-6830-9DA1-5823-4489E7AEC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0E0C5C-06C4-DED4-2DB7-1A26194DDBCC}"/>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602381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FEB3F-7E44-5964-C3FD-5BF6D8DB00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9134FD-A555-0FE0-FF72-6DAB6DDC3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DB3F60-A6A0-E11A-BDCE-8A1938B2BA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787165-4B15-8F87-C587-B9687A39DFB2}"/>
              </a:ext>
            </a:extLst>
          </p:cNvPr>
          <p:cNvSpPr>
            <a:spLocks noGrp="1"/>
          </p:cNvSpPr>
          <p:nvPr>
            <p:ph type="dt" sz="half" idx="10"/>
          </p:nvPr>
        </p:nvSpPr>
        <p:spPr/>
        <p:txBody>
          <a:bodyPr/>
          <a:lstStyle/>
          <a:p>
            <a:fld id="{F9BC2D4B-9FDE-4B74-AAC6-3F7C589A3D05}" type="datetimeFigureOut">
              <a:rPr lang="en-US" smtClean="0"/>
              <a:t>1/9/2023</a:t>
            </a:fld>
            <a:endParaRPr lang="en-US"/>
          </a:p>
        </p:txBody>
      </p:sp>
      <p:sp>
        <p:nvSpPr>
          <p:cNvPr id="6" name="Footer Placeholder 5">
            <a:extLst>
              <a:ext uri="{FF2B5EF4-FFF2-40B4-BE49-F238E27FC236}">
                <a16:creationId xmlns:a16="http://schemas.microsoft.com/office/drawing/2014/main" id="{1D0EA130-91F8-B334-CD3B-C6C57F11B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8ADCCC-0AC1-A2C3-D69E-F6E315F0BA16}"/>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2027916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3957-AEE7-3B48-9AB7-4626594D7D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9C3173-BCE7-8A19-132E-AA065C4A1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0117F2-7733-C704-9FB8-19F12A4DED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6BF034-B9FD-004E-4C57-E6A8ED5746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E1F13E-D9FD-26E0-A91E-563737E470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9D4F56-E079-D6FC-980E-2F74661AAC29}"/>
              </a:ext>
            </a:extLst>
          </p:cNvPr>
          <p:cNvSpPr>
            <a:spLocks noGrp="1"/>
          </p:cNvSpPr>
          <p:nvPr>
            <p:ph type="dt" sz="half" idx="10"/>
          </p:nvPr>
        </p:nvSpPr>
        <p:spPr/>
        <p:txBody>
          <a:bodyPr/>
          <a:lstStyle/>
          <a:p>
            <a:fld id="{F9BC2D4B-9FDE-4B74-AAC6-3F7C589A3D05}" type="datetimeFigureOut">
              <a:rPr lang="en-US" smtClean="0"/>
              <a:t>1/9/2023</a:t>
            </a:fld>
            <a:endParaRPr lang="en-US"/>
          </a:p>
        </p:txBody>
      </p:sp>
      <p:sp>
        <p:nvSpPr>
          <p:cNvPr id="8" name="Footer Placeholder 7">
            <a:extLst>
              <a:ext uri="{FF2B5EF4-FFF2-40B4-BE49-F238E27FC236}">
                <a16:creationId xmlns:a16="http://schemas.microsoft.com/office/drawing/2014/main" id="{B9711D66-FF55-FFBE-9FBE-A523320F9B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D0FA62-5601-492C-9E18-2A8D7E52B0EC}"/>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667481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A728F-6944-A8E1-7E05-38DD3C32AC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360B60-1294-B2D9-D6A3-00CDDDD1A6E1}"/>
              </a:ext>
            </a:extLst>
          </p:cNvPr>
          <p:cNvSpPr>
            <a:spLocks noGrp="1"/>
          </p:cNvSpPr>
          <p:nvPr>
            <p:ph type="dt" sz="half" idx="10"/>
          </p:nvPr>
        </p:nvSpPr>
        <p:spPr/>
        <p:txBody>
          <a:bodyPr/>
          <a:lstStyle/>
          <a:p>
            <a:fld id="{F9BC2D4B-9FDE-4B74-AAC6-3F7C589A3D05}" type="datetimeFigureOut">
              <a:rPr lang="en-US" smtClean="0"/>
              <a:t>1/9/2023</a:t>
            </a:fld>
            <a:endParaRPr lang="en-US"/>
          </a:p>
        </p:txBody>
      </p:sp>
      <p:sp>
        <p:nvSpPr>
          <p:cNvPr id="4" name="Footer Placeholder 3">
            <a:extLst>
              <a:ext uri="{FF2B5EF4-FFF2-40B4-BE49-F238E27FC236}">
                <a16:creationId xmlns:a16="http://schemas.microsoft.com/office/drawing/2014/main" id="{1D5CF4CC-9547-9F75-5EFE-D8D552C0C9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045EDD-0F18-B607-F674-577FCCFFBFB0}"/>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538189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043E08-4FB0-D151-35A6-B6ED2603AC87}"/>
              </a:ext>
            </a:extLst>
          </p:cNvPr>
          <p:cNvSpPr>
            <a:spLocks noGrp="1"/>
          </p:cNvSpPr>
          <p:nvPr>
            <p:ph type="dt" sz="half" idx="10"/>
          </p:nvPr>
        </p:nvSpPr>
        <p:spPr/>
        <p:txBody>
          <a:bodyPr/>
          <a:lstStyle/>
          <a:p>
            <a:fld id="{F9BC2D4B-9FDE-4B74-AAC6-3F7C589A3D05}" type="datetimeFigureOut">
              <a:rPr lang="en-US" smtClean="0"/>
              <a:t>1/9/2023</a:t>
            </a:fld>
            <a:endParaRPr lang="en-US"/>
          </a:p>
        </p:txBody>
      </p:sp>
      <p:sp>
        <p:nvSpPr>
          <p:cNvPr id="3" name="Footer Placeholder 2">
            <a:extLst>
              <a:ext uri="{FF2B5EF4-FFF2-40B4-BE49-F238E27FC236}">
                <a16:creationId xmlns:a16="http://schemas.microsoft.com/office/drawing/2014/main" id="{8B2D6EF1-CA2F-3E5F-DA91-07619969A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670A0A-31B9-7570-DFFB-11AC6F409C17}"/>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510581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C800-C3F7-AFE2-3840-EB8F106ADF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66608E-E62E-7D55-F20E-841F45A5FD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9EE326-FDC4-77A4-1052-1D08E9579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D080FD-5FBF-841B-DD80-D86F93310E73}"/>
              </a:ext>
            </a:extLst>
          </p:cNvPr>
          <p:cNvSpPr>
            <a:spLocks noGrp="1"/>
          </p:cNvSpPr>
          <p:nvPr>
            <p:ph type="dt" sz="half" idx="10"/>
          </p:nvPr>
        </p:nvSpPr>
        <p:spPr/>
        <p:txBody>
          <a:bodyPr/>
          <a:lstStyle/>
          <a:p>
            <a:fld id="{F9BC2D4B-9FDE-4B74-AAC6-3F7C589A3D05}" type="datetimeFigureOut">
              <a:rPr lang="en-US" smtClean="0"/>
              <a:t>1/9/2023</a:t>
            </a:fld>
            <a:endParaRPr lang="en-US"/>
          </a:p>
        </p:txBody>
      </p:sp>
      <p:sp>
        <p:nvSpPr>
          <p:cNvPr id="6" name="Footer Placeholder 5">
            <a:extLst>
              <a:ext uri="{FF2B5EF4-FFF2-40B4-BE49-F238E27FC236}">
                <a16:creationId xmlns:a16="http://schemas.microsoft.com/office/drawing/2014/main" id="{ABA2D110-AA1C-E6D1-8FDA-D3E817160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6C8890-F3D3-48A0-B671-0468BC5BB792}"/>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2063443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A598E-4576-0F7A-FF82-9102B429A0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A42897-4674-4243-120E-86DE44E262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9A069A-D084-5DCA-0FAE-814BEFA03A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D311E6-D9C1-4393-6165-604E1348F965}"/>
              </a:ext>
            </a:extLst>
          </p:cNvPr>
          <p:cNvSpPr>
            <a:spLocks noGrp="1"/>
          </p:cNvSpPr>
          <p:nvPr>
            <p:ph type="dt" sz="half" idx="10"/>
          </p:nvPr>
        </p:nvSpPr>
        <p:spPr/>
        <p:txBody>
          <a:bodyPr/>
          <a:lstStyle/>
          <a:p>
            <a:fld id="{F9BC2D4B-9FDE-4B74-AAC6-3F7C589A3D05}" type="datetimeFigureOut">
              <a:rPr lang="en-US" smtClean="0"/>
              <a:t>1/9/2023</a:t>
            </a:fld>
            <a:endParaRPr lang="en-US"/>
          </a:p>
        </p:txBody>
      </p:sp>
      <p:sp>
        <p:nvSpPr>
          <p:cNvPr id="6" name="Footer Placeholder 5">
            <a:extLst>
              <a:ext uri="{FF2B5EF4-FFF2-40B4-BE49-F238E27FC236}">
                <a16:creationId xmlns:a16="http://schemas.microsoft.com/office/drawing/2014/main" id="{5A2A3820-C99C-4BAC-72F2-A52441A64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D55D72-FA96-A879-B01F-A2085E0A96A9}"/>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242431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3810A2-B004-8476-CA24-987160CCB5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2CEF03-6127-248B-83FD-FE5062EC15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EA3C91-C07F-A9D8-E86D-E1F774A2FB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BC2D4B-9FDE-4B74-AAC6-3F7C589A3D05}" type="datetimeFigureOut">
              <a:rPr lang="en-US" smtClean="0"/>
              <a:t>1/9/2023</a:t>
            </a:fld>
            <a:endParaRPr lang="en-US"/>
          </a:p>
        </p:txBody>
      </p:sp>
      <p:sp>
        <p:nvSpPr>
          <p:cNvPr id="5" name="Footer Placeholder 4">
            <a:extLst>
              <a:ext uri="{FF2B5EF4-FFF2-40B4-BE49-F238E27FC236}">
                <a16:creationId xmlns:a16="http://schemas.microsoft.com/office/drawing/2014/main" id="{08C56C92-F2AE-0231-0034-9E0E59F6D6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B58626-4909-B283-CE9A-48B3F70AE2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7213E-2203-48A1-A87C-6140CEC8C673}" type="slidenum">
              <a:rPr lang="en-US" smtClean="0"/>
              <a:t>‹#›</a:t>
            </a:fld>
            <a:endParaRPr lang="en-US"/>
          </a:p>
        </p:txBody>
      </p:sp>
    </p:spTree>
    <p:extLst>
      <p:ext uri="{BB962C8B-B14F-4D97-AF65-F5344CB8AC3E}">
        <p14:creationId xmlns:p14="http://schemas.microsoft.com/office/powerpoint/2010/main" val="36725664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2BFBB7-1A00-89F3-3ED3-415F074EB1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5BEE1F-0355-9A2C-63D3-AB99A2F7F5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837DA-E27E-44A2-56EF-C076257B8A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44D7E-2D26-48A5-9E64-8EFA9A02F310}" type="datetimeFigureOut">
              <a:rPr lang="en-US" smtClean="0"/>
              <a:t>1/9/2023</a:t>
            </a:fld>
            <a:endParaRPr lang="en-US"/>
          </a:p>
        </p:txBody>
      </p:sp>
      <p:sp>
        <p:nvSpPr>
          <p:cNvPr id="5" name="Footer Placeholder 4">
            <a:extLst>
              <a:ext uri="{FF2B5EF4-FFF2-40B4-BE49-F238E27FC236}">
                <a16:creationId xmlns:a16="http://schemas.microsoft.com/office/drawing/2014/main" id="{EA295123-5844-D81C-4D49-556F78A725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05F7F6-51DE-BA1E-27BB-1C2EE8829A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E110B-5D59-4E8E-89C8-159F9537C706}" type="slidenum">
              <a:rPr lang="en-US" smtClean="0"/>
              <a:t>‹#›</a:t>
            </a:fld>
            <a:endParaRPr lang="en-US"/>
          </a:p>
        </p:txBody>
      </p:sp>
    </p:spTree>
    <p:extLst>
      <p:ext uri="{BB962C8B-B14F-4D97-AF65-F5344CB8AC3E}">
        <p14:creationId xmlns:p14="http://schemas.microsoft.com/office/powerpoint/2010/main" val="317705692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7DCB732C-0F72-5956-90EB-34CE858B8064}"/>
              </a:ext>
            </a:extLst>
          </p:cNvPr>
          <p:cNvPicPr>
            <a:picLocks noChangeAspect="1"/>
          </p:cNvPicPr>
          <p:nvPr/>
        </p:nvPicPr>
        <p:blipFill rotWithShape="1">
          <a:blip r:embed="rId2">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E92072F6-6C33-6C4C-56E2-F9064C5E871C}"/>
              </a:ext>
            </a:extLst>
          </p:cNvPr>
          <p:cNvSpPr/>
          <p:nvPr/>
        </p:nvSpPr>
        <p:spPr>
          <a:xfrm>
            <a:off x="1448711" y="254778"/>
            <a:ext cx="9053034" cy="3886391"/>
          </a:xfrm>
          <a:custGeom>
            <a:avLst/>
            <a:gdLst>
              <a:gd name="connsiteX0" fmla="*/ 0 w 9053034"/>
              <a:gd name="connsiteY0" fmla="*/ 647745 h 3886391"/>
              <a:gd name="connsiteX1" fmla="*/ 647745 w 9053034"/>
              <a:gd name="connsiteY1" fmla="*/ 0 h 3886391"/>
              <a:gd name="connsiteX2" fmla="*/ 8405289 w 9053034"/>
              <a:gd name="connsiteY2" fmla="*/ 0 h 3886391"/>
              <a:gd name="connsiteX3" fmla="*/ 9053034 w 9053034"/>
              <a:gd name="connsiteY3" fmla="*/ 647745 h 3886391"/>
              <a:gd name="connsiteX4" fmla="*/ 9053034 w 9053034"/>
              <a:gd name="connsiteY4" fmla="*/ 3238646 h 3886391"/>
              <a:gd name="connsiteX5" fmla="*/ 8405289 w 9053034"/>
              <a:gd name="connsiteY5" fmla="*/ 3886391 h 3886391"/>
              <a:gd name="connsiteX6" fmla="*/ 647745 w 9053034"/>
              <a:gd name="connsiteY6" fmla="*/ 3886391 h 3886391"/>
              <a:gd name="connsiteX7" fmla="*/ 0 w 9053034"/>
              <a:gd name="connsiteY7" fmla="*/ 3238646 h 3886391"/>
              <a:gd name="connsiteX8" fmla="*/ 0 w 9053034"/>
              <a:gd name="connsiteY8" fmla="*/ 647745 h 38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3034" h="3886391" fill="none" extrusionOk="0">
                <a:moveTo>
                  <a:pt x="0" y="647745"/>
                </a:moveTo>
                <a:cubicBezTo>
                  <a:pt x="923" y="315000"/>
                  <a:pt x="299168" y="15378"/>
                  <a:pt x="647745" y="0"/>
                </a:cubicBezTo>
                <a:cubicBezTo>
                  <a:pt x="2385516" y="72427"/>
                  <a:pt x="6192866" y="61419"/>
                  <a:pt x="8405289" y="0"/>
                </a:cubicBezTo>
                <a:cubicBezTo>
                  <a:pt x="8759950" y="-21196"/>
                  <a:pt x="9015853" y="278759"/>
                  <a:pt x="9053034" y="647745"/>
                </a:cubicBezTo>
                <a:cubicBezTo>
                  <a:pt x="9153910" y="1606431"/>
                  <a:pt x="8945721" y="2358852"/>
                  <a:pt x="9053034" y="3238646"/>
                </a:cubicBezTo>
                <a:cubicBezTo>
                  <a:pt x="9066374" y="3528681"/>
                  <a:pt x="8728528" y="3847715"/>
                  <a:pt x="8405289" y="3886391"/>
                </a:cubicBezTo>
                <a:cubicBezTo>
                  <a:pt x="6920537" y="3916218"/>
                  <a:pt x="2823437" y="3807085"/>
                  <a:pt x="647745" y="3886391"/>
                </a:cubicBezTo>
                <a:cubicBezTo>
                  <a:pt x="350980" y="3879498"/>
                  <a:pt x="-60880" y="3608424"/>
                  <a:pt x="0" y="3238646"/>
                </a:cubicBezTo>
                <a:cubicBezTo>
                  <a:pt x="50037" y="2681810"/>
                  <a:pt x="770" y="1660841"/>
                  <a:pt x="0" y="647745"/>
                </a:cubicBezTo>
                <a:close/>
              </a:path>
              <a:path w="9053034" h="3886391" stroke="0" extrusionOk="0">
                <a:moveTo>
                  <a:pt x="0" y="647745"/>
                </a:moveTo>
                <a:cubicBezTo>
                  <a:pt x="33554" y="299151"/>
                  <a:pt x="295499" y="11447"/>
                  <a:pt x="647745" y="0"/>
                </a:cubicBezTo>
                <a:cubicBezTo>
                  <a:pt x="3022010" y="123000"/>
                  <a:pt x="6292877" y="-96860"/>
                  <a:pt x="8405289" y="0"/>
                </a:cubicBezTo>
                <a:cubicBezTo>
                  <a:pt x="8724026" y="-29726"/>
                  <a:pt x="9075407" y="244900"/>
                  <a:pt x="9053034" y="647745"/>
                </a:cubicBezTo>
                <a:cubicBezTo>
                  <a:pt x="9056207" y="960772"/>
                  <a:pt x="9147301" y="1994284"/>
                  <a:pt x="9053034" y="3238646"/>
                </a:cubicBezTo>
                <a:cubicBezTo>
                  <a:pt x="9012524" y="3611062"/>
                  <a:pt x="8706695" y="3877171"/>
                  <a:pt x="8405289" y="3886391"/>
                </a:cubicBezTo>
                <a:cubicBezTo>
                  <a:pt x="5988825" y="3725684"/>
                  <a:pt x="3476407" y="3926058"/>
                  <a:pt x="647745" y="3886391"/>
                </a:cubicBezTo>
                <a:cubicBezTo>
                  <a:pt x="265236" y="3881388"/>
                  <a:pt x="-15407" y="3589406"/>
                  <a:pt x="0" y="3238646"/>
                </a:cubicBezTo>
                <a:cubicBezTo>
                  <a:pt x="32216" y="2182512"/>
                  <a:pt x="57206" y="1399306"/>
                  <a:pt x="0" y="647745"/>
                </a:cubicBezTo>
                <a:close/>
              </a:path>
            </a:pathLst>
          </a:custGeom>
          <a:solidFill>
            <a:schemeClr val="bg1">
              <a:alpha val="91000"/>
            </a:schemeClr>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1">
            <a:extLst>
              <a:ext uri="{FF2B5EF4-FFF2-40B4-BE49-F238E27FC236}">
                <a16:creationId xmlns:a16="http://schemas.microsoft.com/office/drawing/2014/main" id="{9CAEB7A2-DAE3-BBE7-5E86-D32432421B7F}"/>
              </a:ext>
            </a:extLst>
          </p:cNvPr>
          <p:cNvSpPr txBox="1"/>
          <p:nvPr/>
        </p:nvSpPr>
        <p:spPr>
          <a:xfrm>
            <a:off x="1250499" y="356330"/>
            <a:ext cx="9157051" cy="769441"/>
          </a:xfrm>
          <a:prstGeom prst="rect">
            <a:avLst/>
          </a:prstGeom>
          <a:noFill/>
        </p:spPr>
        <p:txBody>
          <a:bodyPr wrap="square" rtlCol="0">
            <a:spAutoFit/>
          </a:bodyPr>
          <a:lstStyle/>
          <a:p>
            <a:pPr algn="ctr"/>
            <a:r>
              <a:rPr lang="en-US" altLang="zh-CN" sz="4400" b="1" dirty="0" err="1">
                <a:ln w="12700">
                  <a:noFill/>
                </a:ln>
                <a:solidFill>
                  <a:srgbClr val="002060"/>
                </a:solidFill>
                <a:latin typeface="UTM Edwardian" panose="02040603050506020204" pitchFamily="18" charset="0"/>
                <a:ea typeface="微软雅黑" panose="020B0503020204020204" pitchFamily="34" charset="-122"/>
              </a:rPr>
              <a:t>Thứ</a:t>
            </a:r>
            <a:r>
              <a:rPr lang="en-US" altLang="zh-CN" sz="4400" b="1" dirty="0">
                <a:ln w="12700">
                  <a:noFill/>
                </a:ln>
                <a:solidFill>
                  <a:srgbClr val="002060"/>
                </a:solidFill>
                <a:latin typeface="UTM Edwardian" panose="02040603050506020204" pitchFamily="18" charset="0"/>
                <a:ea typeface="微软雅黑" panose="020B0503020204020204" pitchFamily="34" charset="-122"/>
              </a:rPr>
              <a:t> … </a:t>
            </a:r>
            <a:r>
              <a:rPr lang="en-US" altLang="zh-CN" sz="4400" b="1" dirty="0" err="1">
                <a:ln w="12700">
                  <a:noFill/>
                </a:ln>
                <a:solidFill>
                  <a:srgbClr val="002060"/>
                </a:solidFill>
                <a:latin typeface="UTM Edwardian" panose="02040603050506020204" pitchFamily="18" charset="0"/>
                <a:ea typeface="微软雅黑" panose="020B0503020204020204" pitchFamily="34" charset="-122"/>
              </a:rPr>
              <a:t>ngày</a:t>
            </a:r>
            <a:r>
              <a:rPr lang="en-US" altLang="zh-CN" sz="4400" b="1" dirty="0">
                <a:ln w="12700">
                  <a:noFill/>
                </a:ln>
                <a:solidFill>
                  <a:srgbClr val="002060"/>
                </a:solidFill>
                <a:latin typeface="UTM Edwardian" panose="02040603050506020204" pitchFamily="18" charset="0"/>
                <a:ea typeface="微软雅黑" panose="020B0503020204020204" pitchFamily="34" charset="-122"/>
              </a:rPr>
              <a:t> … </a:t>
            </a:r>
            <a:r>
              <a:rPr lang="en-US" altLang="zh-CN" sz="4400" b="1" dirty="0" err="1">
                <a:ln w="12700">
                  <a:noFill/>
                </a:ln>
                <a:solidFill>
                  <a:srgbClr val="002060"/>
                </a:solidFill>
                <a:latin typeface="UTM Edwardian" panose="02040603050506020204" pitchFamily="18" charset="0"/>
                <a:ea typeface="微软雅黑" panose="020B0503020204020204" pitchFamily="34" charset="-122"/>
              </a:rPr>
              <a:t>tháng</a:t>
            </a:r>
            <a:r>
              <a:rPr lang="en-US" altLang="zh-CN" sz="4400" b="1" dirty="0">
                <a:ln w="12700">
                  <a:noFill/>
                </a:ln>
                <a:solidFill>
                  <a:srgbClr val="002060"/>
                </a:solidFill>
                <a:latin typeface="UTM Edwardian" panose="02040603050506020204" pitchFamily="18" charset="0"/>
                <a:ea typeface="微软雅黑" panose="020B0503020204020204" pitchFamily="34" charset="-122"/>
              </a:rPr>
              <a:t> … </a:t>
            </a:r>
            <a:r>
              <a:rPr lang="en-US" altLang="zh-CN" sz="4400" b="1" dirty="0" err="1">
                <a:ln w="12700">
                  <a:noFill/>
                </a:ln>
                <a:solidFill>
                  <a:srgbClr val="002060"/>
                </a:solidFill>
                <a:latin typeface="UTM Edwardian" panose="02040603050506020204" pitchFamily="18" charset="0"/>
                <a:ea typeface="微软雅黑" panose="020B0503020204020204" pitchFamily="34" charset="-122"/>
              </a:rPr>
              <a:t>năm</a:t>
            </a:r>
            <a:r>
              <a:rPr lang="en-US" altLang="zh-CN" sz="4400" b="1" dirty="0">
                <a:ln w="12700">
                  <a:noFill/>
                </a:ln>
                <a:solidFill>
                  <a:srgbClr val="002060"/>
                </a:solidFill>
                <a:latin typeface="UTM Edwardian" panose="02040603050506020204" pitchFamily="18" charset="0"/>
                <a:ea typeface="微软雅黑" panose="020B0503020204020204" pitchFamily="34" charset="-122"/>
              </a:rPr>
              <a:t> …</a:t>
            </a:r>
            <a:endParaRPr lang="zh-CN" altLang="en-US" sz="4400" b="1" dirty="0">
              <a:ln w="12700">
                <a:noFill/>
              </a:ln>
              <a:solidFill>
                <a:srgbClr val="002060"/>
              </a:solidFill>
              <a:latin typeface="UTM Edwardian" panose="02040603050506020204" pitchFamily="18" charset="0"/>
              <a:ea typeface="微软雅黑" panose="020B0503020204020204" pitchFamily="34" charset="-122"/>
            </a:endParaRPr>
          </a:p>
        </p:txBody>
      </p:sp>
      <p:sp>
        <p:nvSpPr>
          <p:cNvPr id="4" name="文本框 23">
            <a:extLst>
              <a:ext uri="{FF2B5EF4-FFF2-40B4-BE49-F238E27FC236}">
                <a16:creationId xmlns:a16="http://schemas.microsoft.com/office/drawing/2014/main" id="{BF13D08F-4AD8-52F8-46A7-4F865840D358}"/>
              </a:ext>
            </a:extLst>
          </p:cNvPr>
          <p:cNvSpPr txBox="1"/>
          <p:nvPr/>
        </p:nvSpPr>
        <p:spPr>
          <a:xfrm>
            <a:off x="4050281" y="1072694"/>
            <a:ext cx="3579325" cy="830997"/>
          </a:xfrm>
          <a:prstGeom prst="rect">
            <a:avLst/>
          </a:prstGeom>
          <a:noFill/>
        </p:spPr>
        <p:txBody>
          <a:bodyPr wrap="square" rtlCol="0">
            <a:spAutoFit/>
          </a:bodyPr>
          <a:lstStyle/>
          <a:p>
            <a:pPr algn="ctr"/>
            <a:r>
              <a:rPr lang="en-US" altLang="zh-CN" sz="4800" b="1" dirty="0" err="1">
                <a:ln w="22225">
                  <a:solidFill>
                    <a:srgbClr val="993300"/>
                  </a:solidFill>
                  <a:prstDash val="solid"/>
                </a:ln>
                <a:solidFill>
                  <a:srgbClr val="FFCC66"/>
                </a:solidFill>
                <a:latin typeface="UTM Duepuntozero" panose="02040603050506020204" pitchFamily="18" charset="0"/>
                <a:ea typeface="微软雅黑" panose="020B0503020204020204" pitchFamily="34" charset="-122"/>
              </a:rPr>
              <a:t>Đạo</a:t>
            </a:r>
            <a:r>
              <a:rPr lang="en-US" altLang="zh-CN" sz="4800" b="1" dirty="0">
                <a:ln w="22225">
                  <a:solidFill>
                    <a:srgbClr val="993300"/>
                  </a:solidFill>
                  <a:prstDash val="solid"/>
                </a:ln>
                <a:solidFill>
                  <a:srgbClr val="FFCC66"/>
                </a:solidFill>
                <a:latin typeface="UTM Duepuntozero" panose="02040603050506020204" pitchFamily="18" charset="0"/>
                <a:ea typeface="微软雅黑" panose="020B0503020204020204" pitchFamily="34" charset="-122"/>
              </a:rPr>
              <a:t> </a:t>
            </a:r>
            <a:r>
              <a:rPr lang="en-US" altLang="zh-CN" sz="4800" b="1" dirty="0" err="1">
                <a:ln w="22225">
                  <a:solidFill>
                    <a:srgbClr val="993300"/>
                  </a:solidFill>
                  <a:prstDash val="solid"/>
                </a:ln>
                <a:solidFill>
                  <a:srgbClr val="FFCC66"/>
                </a:solidFill>
                <a:latin typeface="UTM Duepuntozero" panose="02040603050506020204" pitchFamily="18" charset="0"/>
                <a:ea typeface="微软雅黑" panose="020B0503020204020204" pitchFamily="34" charset="-122"/>
              </a:rPr>
              <a:t>đức</a:t>
            </a:r>
            <a:endParaRPr lang="zh-CN" altLang="en-US" sz="4800" b="1" dirty="0">
              <a:ln w="22225">
                <a:solidFill>
                  <a:srgbClr val="993300"/>
                </a:solidFill>
                <a:prstDash val="solid"/>
              </a:ln>
              <a:solidFill>
                <a:srgbClr val="FFCC66"/>
              </a:solidFill>
              <a:latin typeface="UTM Duepuntozero" panose="02040603050506020204" pitchFamily="18" charset="0"/>
              <a:ea typeface="微软雅黑" panose="020B0503020204020204" pitchFamily="34" charset="-122"/>
            </a:endParaRPr>
          </a:p>
        </p:txBody>
      </p:sp>
      <p:sp>
        <p:nvSpPr>
          <p:cNvPr id="6" name="文本框 23">
            <a:extLst>
              <a:ext uri="{FF2B5EF4-FFF2-40B4-BE49-F238E27FC236}">
                <a16:creationId xmlns:a16="http://schemas.microsoft.com/office/drawing/2014/main" id="{EB46AFE7-A0BC-4409-371B-01C7DF5CE6C4}"/>
              </a:ext>
            </a:extLst>
          </p:cNvPr>
          <p:cNvSpPr txBox="1"/>
          <p:nvPr/>
        </p:nvSpPr>
        <p:spPr>
          <a:xfrm>
            <a:off x="1978859" y="1650993"/>
            <a:ext cx="8018286" cy="2308324"/>
          </a:xfrm>
          <a:prstGeom prst="rect">
            <a:avLst/>
          </a:prstGeom>
          <a:noFill/>
        </p:spPr>
        <p:txBody>
          <a:bodyPr wrap="square" rtlCol="0">
            <a:spAutoFit/>
          </a:bodyPr>
          <a:lstStyle/>
          <a:p>
            <a:pPr algn="ctr"/>
            <a:r>
              <a:rPr lang="en-US" altLang="zh-CN" sz="5400" b="1" dirty="0" err="1">
                <a:ln w="12700">
                  <a:noFill/>
                </a:ln>
                <a:solidFill>
                  <a:srgbClr val="FF0000"/>
                </a:solidFill>
                <a:latin typeface="UTM French Vanilla" panose="02040603050506020204" pitchFamily="18" charset="0"/>
                <a:ea typeface="微软雅黑" panose="020B0503020204020204" pitchFamily="34" charset="-122"/>
              </a:rPr>
              <a:t>Khám</a:t>
            </a:r>
            <a:r>
              <a:rPr lang="en-US" altLang="zh-CN" sz="5400" b="1" dirty="0">
                <a:ln w="12700">
                  <a:noFill/>
                </a:ln>
                <a:solidFill>
                  <a:srgbClr val="FF0000"/>
                </a:solidFill>
                <a:latin typeface="UTM French Vanilla" panose="02040603050506020204" pitchFamily="18" charset="0"/>
                <a:ea typeface="微软雅黑" panose="020B0503020204020204" pitchFamily="34" charset="-122"/>
              </a:rPr>
              <a:t> </a:t>
            </a:r>
            <a:r>
              <a:rPr lang="en-US" altLang="zh-CN" sz="5400" b="1" dirty="0" err="1">
                <a:ln w="12700">
                  <a:noFill/>
                </a:ln>
                <a:solidFill>
                  <a:srgbClr val="FF0000"/>
                </a:solidFill>
                <a:latin typeface="UTM French Vanilla" panose="02040603050506020204" pitchFamily="18" charset="0"/>
                <a:ea typeface="微软雅黑" panose="020B0503020204020204" pitchFamily="34" charset="-122"/>
              </a:rPr>
              <a:t>phá</a:t>
            </a:r>
            <a:r>
              <a:rPr lang="en-US" altLang="zh-CN" sz="5400" b="1" dirty="0">
                <a:ln w="12700">
                  <a:noFill/>
                </a:ln>
                <a:solidFill>
                  <a:srgbClr val="FF0000"/>
                </a:solidFill>
                <a:latin typeface="UTM French Vanilla" panose="02040603050506020204" pitchFamily="18" charset="0"/>
                <a:ea typeface="微软雅黑" panose="020B0503020204020204" pitchFamily="34" charset="-122"/>
              </a:rPr>
              <a:t> </a:t>
            </a:r>
            <a:r>
              <a:rPr lang="en-US" altLang="zh-CN" sz="5400" b="1" dirty="0" err="1">
                <a:ln w="12700">
                  <a:noFill/>
                </a:ln>
                <a:solidFill>
                  <a:srgbClr val="FF0000"/>
                </a:solidFill>
                <a:latin typeface="UTM French Vanilla" panose="02040603050506020204" pitchFamily="18" charset="0"/>
                <a:ea typeface="微软雅黑" panose="020B0503020204020204" pitchFamily="34" charset="-122"/>
              </a:rPr>
              <a:t>điểm</a:t>
            </a:r>
            <a:r>
              <a:rPr lang="en-US" altLang="zh-CN" sz="5400" b="1" dirty="0">
                <a:ln w="12700">
                  <a:noFill/>
                </a:ln>
                <a:solidFill>
                  <a:srgbClr val="FF0000"/>
                </a:solidFill>
                <a:latin typeface="UTM French Vanilla" panose="02040603050506020204" pitchFamily="18" charset="0"/>
                <a:ea typeface="微软雅黑" panose="020B0503020204020204" pitchFamily="34" charset="-122"/>
              </a:rPr>
              <a:t> </a:t>
            </a:r>
            <a:r>
              <a:rPr lang="en-US" altLang="zh-CN" sz="5400" b="1" dirty="0" err="1">
                <a:ln w="12700">
                  <a:noFill/>
                </a:ln>
                <a:solidFill>
                  <a:srgbClr val="FF0000"/>
                </a:solidFill>
                <a:latin typeface="UTM French Vanilla" panose="02040603050506020204" pitchFamily="18" charset="0"/>
                <a:ea typeface="微软雅黑" panose="020B0503020204020204" pitchFamily="34" charset="-122"/>
              </a:rPr>
              <a:t>mạnh</a:t>
            </a:r>
            <a:r>
              <a:rPr lang="en-US" altLang="zh-CN" sz="5400" b="1" dirty="0">
                <a:ln w="12700">
                  <a:noFill/>
                </a:ln>
                <a:solidFill>
                  <a:srgbClr val="FF0000"/>
                </a:solidFill>
                <a:latin typeface="UTM French Vanilla" panose="02040603050506020204" pitchFamily="18" charset="0"/>
                <a:ea typeface="微软雅黑" panose="020B0503020204020204" pitchFamily="34" charset="-122"/>
              </a:rPr>
              <a:t>, </a:t>
            </a:r>
            <a:r>
              <a:rPr lang="en-US" altLang="zh-CN" sz="5400" b="1" dirty="0" err="1">
                <a:ln w="12700">
                  <a:noFill/>
                </a:ln>
                <a:solidFill>
                  <a:srgbClr val="FF0000"/>
                </a:solidFill>
                <a:latin typeface="UTM French Vanilla" panose="02040603050506020204" pitchFamily="18" charset="0"/>
                <a:ea typeface="微软雅黑" panose="020B0503020204020204" pitchFamily="34" charset="-122"/>
              </a:rPr>
              <a:t>điểm</a:t>
            </a:r>
            <a:r>
              <a:rPr lang="en-US" altLang="zh-CN" sz="5400" b="1" dirty="0">
                <a:ln w="12700">
                  <a:noFill/>
                </a:ln>
                <a:solidFill>
                  <a:srgbClr val="FF0000"/>
                </a:solidFill>
                <a:latin typeface="UTM French Vanilla" panose="02040603050506020204" pitchFamily="18" charset="0"/>
                <a:ea typeface="微软雅黑" panose="020B0503020204020204" pitchFamily="34" charset="-122"/>
              </a:rPr>
              <a:t> </a:t>
            </a:r>
            <a:r>
              <a:rPr lang="en-US" altLang="zh-CN" sz="5400" b="1" dirty="0" err="1">
                <a:ln w="12700">
                  <a:noFill/>
                </a:ln>
                <a:solidFill>
                  <a:srgbClr val="FF0000"/>
                </a:solidFill>
                <a:latin typeface="UTM French Vanilla" panose="02040603050506020204" pitchFamily="18" charset="0"/>
                <a:ea typeface="微软雅黑" panose="020B0503020204020204" pitchFamily="34" charset="-122"/>
              </a:rPr>
              <a:t>yếu</a:t>
            </a:r>
            <a:r>
              <a:rPr lang="en-US" altLang="zh-CN" sz="5400" b="1" dirty="0">
                <a:ln w="12700">
                  <a:noFill/>
                </a:ln>
                <a:solidFill>
                  <a:srgbClr val="FF0000"/>
                </a:solidFill>
                <a:latin typeface="UTM French Vanilla" panose="02040603050506020204" pitchFamily="18" charset="0"/>
                <a:ea typeface="微软雅黑" panose="020B0503020204020204" pitchFamily="34" charset="-122"/>
              </a:rPr>
              <a:t>  </a:t>
            </a:r>
            <a:r>
              <a:rPr lang="en-US" altLang="zh-CN" sz="5400" b="1" dirty="0" err="1">
                <a:ln w="12700">
                  <a:noFill/>
                </a:ln>
                <a:solidFill>
                  <a:srgbClr val="FF0000"/>
                </a:solidFill>
                <a:latin typeface="UTM French Vanilla" panose="02040603050506020204" pitchFamily="18" charset="0"/>
                <a:ea typeface="微软雅黑" panose="020B0503020204020204" pitchFamily="34" charset="-122"/>
              </a:rPr>
              <a:t>của</a:t>
            </a:r>
            <a:r>
              <a:rPr lang="en-US" altLang="zh-CN" sz="5400" b="1" dirty="0">
                <a:ln w="12700">
                  <a:noFill/>
                </a:ln>
                <a:solidFill>
                  <a:srgbClr val="FF0000"/>
                </a:solidFill>
                <a:latin typeface="UTM French Vanilla" panose="02040603050506020204" pitchFamily="18" charset="0"/>
                <a:ea typeface="微软雅黑" panose="020B0503020204020204" pitchFamily="34" charset="-122"/>
              </a:rPr>
              <a:t> </a:t>
            </a:r>
            <a:r>
              <a:rPr lang="en-US" altLang="zh-CN" sz="5400" b="1" dirty="0" err="1">
                <a:ln w="12700">
                  <a:noFill/>
                </a:ln>
                <a:solidFill>
                  <a:srgbClr val="FF0000"/>
                </a:solidFill>
                <a:latin typeface="UTM French Vanilla" panose="02040603050506020204" pitchFamily="18" charset="0"/>
                <a:ea typeface="微软雅黑" panose="020B0503020204020204" pitchFamily="34" charset="-122"/>
              </a:rPr>
              <a:t>bản</a:t>
            </a:r>
            <a:r>
              <a:rPr lang="en-US" altLang="zh-CN" sz="5400" b="1" dirty="0">
                <a:ln w="12700">
                  <a:noFill/>
                </a:ln>
                <a:solidFill>
                  <a:srgbClr val="FF0000"/>
                </a:solidFill>
                <a:latin typeface="UTM French Vanilla" panose="02040603050506020204" pitchFamily="18" charset="0"/>
                <a:ea typeface="微软雅黑" panose="020B0503020204020204" pitchFamily="34" charset="-122"/>
              </a:rPr>
              <a:t> </a:t>
            </a:r>
            <a:r>
              <a:rPr lang="en-US" altLang="zh-CN" sz="5400" b="1" dirty="0" err="1">
                <a:ln w="12700">
                  <a:noFill/>
                </a:ln>
                <a:solidFill>
                  <a:srgbClr val="FF0000"/>
                </a:solidFill>
                <a:latin typeface="UTM French Vanilla" panose="02040603050506020204" pitchFamily="18" charset="0"/>
                <a:ea typeface="微软雅黑" panose="020B0503020204020204" pitchFamily="34" charset="-122"/>
              </a:rPr>
              <a:t>thân</a:t>
            </a:r>
            <a:endParaRPr lang="en-US" altLang="zh-CN" sz="5400" b="1" spc="50" dirty="0">
              <a:ln w="0"/>
              <a:solidFill>
                <a:srgbClr val="993300"/>
              </a:solidFill>
              <a:effectLst>
                <a:innerShdw blurRad="63500" dist="50800" dir="13500000">
                  <a:srgbClr val="000000">
                    <a:alpha val="50000"/>
                  </a:srgbClr>
                </a:innerShdw>
              </a:effectLst>
              <a:latin typeface="#9Slide06 SVNClementine" panose="020F0502020204030203" pitchFamily="34" charset="0"/>
              <a:ea typeface="微软雅黑" panose="020B0503020204020204" pitchFamily="34" charset="-122"/>
            </a:endParaRPr>
          </a:p>
          <a:p>
            <a:r>
              <a:rPr lang="en-US" altLang="zh-CN"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ea typeface="微软雅黑" panose="020B0503020204020204" pitchFamily="34" charset="-122"/>
              </a:rPr>
              <a:t>	              </a:t>
            </a:r>
            <a:r>
              <a:rPr lang="en-US" altLang="zh-CN" sz="3600" b="1" dirty="0">
                <a:ln w="9525">
                  <a:solidFill>
                    <a:schemeClr val="bg1"/>
                  </a:solidFill>
                  <a:prstDash val="solid"/>
                </a:ln>
                <a:solidFill>
                  <a:srgbClr val="993300"/>
                </a:solidFill>
                <a:effectLst>
                  <a:outerShdw blurRad="12700" dist="38100" dir="2700000" algn="tl" rotWithShape="0">
                    <a:srgbClr val="CC6600"/>
                  </a:outerShdw>
                </a:effectLst>
                <a:latin typeface="UTM Duepuntozero" panose="02040603050506020204" pitchFamily="18" charset="0"/>
                <a:ea typeface="微软雅黑" panose="020B0503020204020204" pitchFamily="34" charset="-122"/>
              </a:rPr>
              <a:t>(3 </a:t>
            </a:r>
            <a:r>
              <a:rPr lang="en-US" altLang="zh-CN" sz="3600" b="1" dirty="0" err="1">
                <a:ln w="9525">
                  <a:solidFill>
                    <a:schemeClr val="bg1"/>
                  </a:solidFill>
                  <a:prstDash val="solid"/>
                </a:ln>
                <a:solidFill>
                  <a:srgbClr val="993300"/>
                </a:solidFill>
                <a:effectLst>
                  <a:outerShdw blurRad="12700" dist="38100" dir="2700000" algn="tl" rotWithShape="0">
                    <a:srgbClr val="CC6600"/>
                  </a:outerShdw>
                </a:effectLst>
                <a:latin typeface="UTM Duepuntozero" panose="02040603050506020204" pitchFamily="18" charset="0"/>
                <a:ea typeface="微软雅黑" panose="020B0503020204020204" pitchFamily="34" charset="-122"/>
              </a:rPr>
              <a:t>tiết</a:t>
            </a:r>
            <a:r>
              <a:rPr lang="en-US" altLang="zh-CN" sz="3600" b="1" dirty="0">
                <a:ln w="9525">
                  <a:solidFill>
                    <a:schemeClr val="bg1"/>
                  </a:solidFill>
                  <a:prstDash val="solid"/>
                </a:ln>
                <a:solidFill>
                  <a:srgbClr val="993300"/>
                </a:solidFill>
                <a:effectLst>
                  <a:outerShdw blurRad="12700" dist="38100" dir="2700000" algn="tl" rotWithShape="0">
                    <a:srgbClr val="CC6600"/>
                  </a:outerShdw>
                </a:effectLst>
                <a:latin typeface="UTM Duepuntozero" panose="02040603050506020204" pitchFamily="18" charset="0"/>
                <a:ea typeface="微软雅黑" panose="020B0503020204020204" pitchFamily="34" charset="-122"/>
              </a:rPr>
              <a:t>) - </a:t>
            </a:r>
            <a:r>
              <a:rPr lang="en-US" altLang="zh-CN" sz="3600" b="1" dirty="0" err="1">
                <a:ln w="9525">
                  <a:solidFill>
                    <a:schemeClr val="bg1"/>
                  </a:solidFill>
                  <a:prstDash val="solid"/>
                </a:ln>
                <a:solidFill>
                  <a:srgbClr val="993300"/>
                </a:solidFill>
                <a:effectLst>
                  <a:outerShdw blurRad="12700" dist="38100" dir="2700000" algn="tl" rotWithShape="0">
                    <a:srgbClr val="CC6600"/>
                  </a:outerShdw>
                </a:effectLst>
                <a:latin typeface="UTM Duepuntozero" panose="02040603050506020204" pitchFamily="18" charset="0"/>
                <a:ea typeface="微软雅黑" panose="020B0503020204020204" pitchFamily="34" charset="-122"/>
              </a:rPr>
              <a:t>Tiết</a:t>
            </a:r>
            <a:r>
              <a:rPr lang="en-US" altLang="zh-CN" sz="3600" b="1" dirty="0">
                <a:ln w="9525">
                  <a:solidFill>
                    <a:schemeClr val="bg1"/>
                  </a:solidFill>
                  <a:prstDash val="solid"/>
                </a:ln>
                <a:solidFill>
                  <a:srgbClr val="993300"/>
                </a:solidFill>
                <a:effectLst>
                  <a:outerShdw blurRad="12700" dist="38100" dir="2700000" algn="tl" rotWithShape="0">
                    <a:srgbClr val="CC6600"/>
                  </a:outerShdw>
                </a:effectLst>
                <a:latin typeface="UTM Duepuntozero" panose="02040603050506020204" pitchFamily="18" charset="0"/>
                <a:ea typeface="微软雅黑" panose="020B0503020204020204" pitchFamily="34" charset="-122"/>
              </a:rPr>
              <a:t> 3</a:t>
            </a:r>
            <a:endParaRPr lang="zh-CN" altLang="en-US" sz="3600" b="1" dirty="0">
              <a:ln w="9525">
                <a:solidFill>
                  <a:schemeClr val="bg1"/>
                </a:solidFill>
                <a:prstDash val="solid"/>
              </a:ln>
              <a:solidFill>
                <a:srgbClr val="993300"/>
              </a:solidFill>
              <a:effectLst>
                <a:outerShdw blurRad="12700" dist="38100" dir="2700000" algn="tl" rotWithShape="0">
                  <a:srgbClr val="CC6600"/>
                </a:outerShdw>
              </a:effectLst>
              <a:latin typeface="UTM Duepuntozero" panose="02040603050506020204" pitchFamily="18" charset="0"/>
              <a:ea typeface="微软雅黑" panose="020B0503020204020204" pitchFamily="34" charset="-122"/>
            </a:endParaRPr>
          </a:p>
        </p:txBody>
      </p:sp>
      <p:pic>
        <p:nvPicPr>
          <p:cNvPr id="11" name="图片 2" descr="51miz-E1029694-0E3ADD4D">
            <a:extLst>
              <a:ext uri="{FF2B5EF4-FFF2-40B4-BE49-F238E27FC236}">
                <a16:creationId xmlns:a16="http://schemas.microsoft.com/office/drawing/2014/main" id="{051E9189-A4B3-2164-CA16-C2B4B8E9E356}"/>
              </a:ext>
            </a:extLst>
          </p:cNvPr>
          <p:cNvPicPr>
            <a:picLocks noChangeAspect="1"/>
          </p:cNvPicPr>
          <p:nvPr/>
        </p:nvPicPr>
        <p:blipFill>
          <a:blip r:embed="rId3"/>
          <a:stretch>
            <a:fillRect/>
          </a:stretch>
        </p:blipFill>
        <p:spPr>
          <a:xfrm>
            <a:off x="2216050" y="4141169"/>
            <a:ext cx="8191500" cy="2659380"/>
          </a:xfrm>
          <a:prstGeom prst="rect">
            <a:avLst/>
          </a:prstGeom>
        </p:spPr>
      </p:pic>
    </p:spTree>
    <p:extLst>
      <p:ext uri="{BB962C8B-B14F-4D97-AF65-F5344CB8AC3E}">
        <p14:creationId xmlns:p14="http://schemas.microsoft.com/office/powerpoint/2010/main" val="1485433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3F1D65D-B0B1-F952-ABA7-0C83EB98BCB2}"/>
              </a:ext>
            </a:extLst>
          </p:cNvPr>
          <p:cNvGrpSpPr/>
          <p:nvPr/>
        </p:nvGrpSpPr>
        <p:grpSpPr>
          <a:xfrm>
            <a:off x="68699" y="1936211"/>
            <a:ext cx="2326104" cy="1954000"/>
            <a:chOff x="1128417" y="741075"/>
            <a:chExt cx="2326104" cy="1954000"/>
          </a:xfrm>
        </p:grpSpPr>
        <p:sp>
          <p:nvSpPr>
            <p:cNvPr id="8" name="Rectangle: Rounded Corners 7">
              <a:extLst>
                <a:ext uri="{FF2B5EF4-FFF2-40B4-BE49-F238E27FC236}">
                  <a16:creationId xmlns:a16="http://schemas.microsoft.com/office/drawing/2014/main" id="{955F7FAE-0C03-4C72-568B-0D9DE7A23774}"/>
                </a:ext>
              </a:extLst>
            </p:cNvPr>
            <p:cNvSpPr/>
            <p:nvPr/>
          </p:nvSpPr>
          <p:spPr>
            <a:xfrm>
              <a:off x="1128417" y="741075"/>
              <a:ext cx="2326104" cy="1954000"/>
            </a:xfrm>
            <a:custGeom>
              <a:avLst/>
              <a:gdLst>
                <a:gd name="connsiteX0" fmla="*/ 0 w 2326104"/>
                <a:gd name="connsiteY0" fmla="*/ 325673 h 1954000"/>
                <a:gd name="connsiteX1" fmla="*/ 325673 w 2326104"/>
                <a:gd name="connsiteY1" fmla="*/ 0 h 1954000"/>
                <a:gd name="connsiteX2" fmla="*/ 917421 w 2326104"/>
                <a:gd name="connsiteY2" fmla="*/ 0 h 1954000"/>
                <a:gd name="connsiteX3" fmla="*/ 1458926 w 2326104"/>
                <a:gd name="connsiteY3" fmla="*/ 0 h 1954000"/>
                <a:gd name="connsiteX4" fmla="*/ 2000431 w 2326104"/>
                <a:gd name="connsiteY4" fmla="*/ 0 h 1954000"/>
                <a:gd name="connsiteX5" fmla="*/ 2326104 w 2326104"/>
                <a:gd name="connsiteY5" fmla="*/ 325673 h 1954000"/>
                <a:gd name="connsiteX6" fmla="*/ 2326104 w 2326104"/>
                <a:gd name="connsiteY6" fmla="*/ 733838 h 1954000"/>
                <a:gd name="connsiteX7" fmla="*/ 2326104 w 2326104"/>
                <a:gd name="connsiteY7" fmla="*/ 1155029 h 1954000"/>
                <a:gd name="connsiteX8" fmla="*/ 2326104 w 2326104"/>
                <a:gd name="connsiteY8" fmla="*/ 1628327 h 1954000"/>
                <a:gd name="connsiteX9" fmla="*/ 2000431 w 2326104"/>
                <a:gd name="connsiteY9" fmla="*/ 1954000 h 1954000"/>
                <a:gd name="connsiteX10" fmla="*/ 1408683 w 2326104"/>
                <a:gd name="connsiteY10" fmla="*/ 1954000 h 1954000"/>
                <a:gd name="connsiteX11" fmla="*/ 816935 w 2326104"/>
                <a:gd name="connsiteY11" fmla="*/ 1954000 h 1954000"/>
                <a:gd name="connsiteX12" fmla="*/ 325673 w 2326104"/>
                <a:gd name="connsiteY12" fmla="*/ 1954000 h 1954000"/>
                <a:gd name="connsiteX13" fmla="*/ 0 w 2326104"/>
                <a:gd name="connsiteY13" fmla="*/ 1628327 h 1954000"/>
                <a:gd name="connsiteX14" fmla="*/ 0 w 2326104"/>
                <a:gd name="connsiteY14" fmla="*/ 1207136 h 1954000"/>
                <a:gd name="connsiteX15" fmla="*/ 0 w 2326104"/>
                <a:gd name="connsiteY15" fmla="*/ 746864 h 1954000"/>
                <a:gd name="connsiteX16" fmla="*/ 0 w 2326104"/>
                <a:gd name="connsiteY16" fmla="*/ 325673 h 1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6104" h="1954000" fill="none" extrusionOk="0">
                  <a:moveTo>
                    <a:pt x="0" y="325673"/>
                  </a:moveTo>
                  <a:cubicBezTo>
                    <a:pt x="-4525" y="148904"/>
                    <a:pt x="114237" y="-6973"/>
                    <a:pt x="325673" y="0"/>
                  </a:cubicBezTo>
                  <a:cubicBezTo>
                    <a:pt x="458704" y="-34972"/>
                    <a:pt x="719331" y="46548"/>
                    <a:pt x="917421" y="0"/>
                  </a:cubicBezTo>
                  <a:cubicBezTo>
                    <a:pt x="1115511" y="-46548"/>
                    <a:pt x="1275254" y="10978"/>
                    <a:pt x="1458926" y="0"/>
                  </a:cubicBezTo>
                  <a:cubicBezTo>
                    <a:pt x="1642599" y="-10978"/>
                    <a:pt x="1835339" y="39975"/>
                    <a:pt x="2000431" y="0"/>
                  </a:cubicBezTo>
                  <a:cubicBezTo>
                    <a:pt x="2185014" y="-37714"/>
                    <a:pt x="2332944" y="141480"/>
                    <a:pt x="2326104" y="325673"/>
                  </a:cubicBezTo>
                  <a:cubicBezTo>
                    <a:pt x="2328242" y="414502"/>
                    <a:pt x="2313210" y="596253"/>
                    <a:pt x="2326104" y="733838"/>
                  </a:cubicBezTo>
                  <a:cubicBezTo>
                    <a:pt x="2338998" y="871424"/>
                    <a:pt x="2300104" y="1061282"/>
                    <a:pt x="2326104" y="1155029"/>
                  </a:cubicBezTo>
                  <a:cubicBezTo>
                    <a:pt x="2352104" y="1248776"/>
                    <a:pt x="2277002" y="1520953"/>
                    <a:pt x="2326104" y="1628327"/>
                  </a:cubicBezTo>
                  <a:cubicBezTo>
                    <a:pt x="2317617" y="1801674"/>
                    <a:pt x="2186609" y="1995441"/>
                    <a:pt x="2000431" y="1954000"/>
                  </a:cubicBezTo>
                  <a:cubicBezTo>
                    <a:pt x="1783624" y="2024539"/>
                    <a:pt x="1633459" y="1899506"/>
                    <a:pt x="1408683" y="1954000"/>
                  </a:cubicBezTo>
                  <a:cubicBezTo>
                    <a:pt x="1183907" y="2008494"/>
                    <a:pt x="936374" y="1923536"/>
                    <a:pt x="816935" y="1954000"/>
                  </a:cubicBezTo>
                  <a:cubicBezTo>
                    <a:pt x="697496" y="1984464"/>
                    <a:pt x="465485" y="1935634"/>
                    <a:pt x="325673" y="1954000"/>
                  </a:cubicBezTo>
                  <a:cubicBezTo>
                    <a:pt x="136726" y="1955350"/>
                    <a:pt x="4789" y="1787892"/>
                    <a:pt x="0" y="1628327"/>
                  </a:cubicBezTo>
                  <a:cubicBezTo>
                    <a:pt x="-21809" y="1509663"/>
                    <a:pt x="20881" y="1341508"/>
                    <a:pt x="0" y="1207136"/>
                  </a:cubicBezTo>
                  <a:cubicBezTo>
                    <a:pt x="-20881" y="1072764"/>
                    <a:pt x="1459" y="961998"/>
                    <a:pt x="0" y="746864"/>
                  </a:cubicBezTo>
                  <a:cubicBezTo>
                    <a:pt x="-1459" y="531730"/>
                    <a:pt x="33908" y="429294"/>
                    <a:pt x="0" y="325673"/>
                  </a:cubicBezTo>
                  <a:close/>
                </a:path>
                <a:path w="2326104" h="1954000" stroke="0" extrusionOk="0">
                  <a:moveTo>
                    <a:pt x="0" y="325673"/>
                  </a:moveTo>
                  <a:cubicBezTo>
                    <a:pt x="-1011" y="166690"/>
                    <a:pt x="168715" y="-13524"/>
                    <a:pt x="325673" y="0"/>
                  </a:cubicBezTo>
                  <a:cubicBezTo>
                    <a:pt x="580208" y="-27467"/>
                    <a:pt x="639061" y="25102"/>
                    <a:pt x="883926" y="0"/>
                  </a:cubicBezTo>
                  <a:cubicBezTo>
                    <a:pt x="1128791" y="-25102"/>
                    <a:pt x="1162738" y="26522"/>
                    <a:pt x="1391936" y="0"/>
                  </a:cubicBezTo>
                  <a:cubicBezTo>
                    <a:pt x="1621134" y="-26522"/>
                    <a:pt x="1871845" y="36909"/>
                    <a:pt x="2000431" y="0"/>
                  </a:cubicBezTo>
                  <a:cubicBezTo>
                    <a:pt x="2204505" y="8341"/>
                    <a:pt x="2313314" y="152926"/>
                    <a:pt x="2326104" y="325673"/>
                  </a:cubicBezTo>
                  <a:cubicBezTo>
                    <a:pt x="2328470" y="471797"/>
                    <a:pt x="2312677" y="631595"/>
                    <a:pt x="2326104" y="733838"/>
                  </a:cubicBezTo>
                  <a:cubicBezTo>
                    <a:pt x="2339531" y="836081"/>
                    <a:pt x="2325590" y="1077959"/>
                    <a:pt x="2326104" y="1181082"/>
                  </a:cubicBezTo>
                  <a:cubicBezTo>
                    <a:pt x="2326618" y="1284205"/>
                    <a:pt x="2289044" y="1523986"/>
                    <a:pt x="2326104" y="1628327"/>
                  </a:cubicBezTo>
                  <a:cubicBezTo>
                    <a:pt x="2278248" y="1798836"/>
                    <a:pt x="2168212" y="1942760"/>
                    <a:pt x="2000431" y="1954000"/>
                  </a:cubicBezTo>
                  <a:cubicBezTo>
                    <a:pt x="1804905" y="1995573"/>
                    <a:pt x="1717778" y="1913986"/>
                    <a:pt x="1442178" y="1954000"/>
                  </a:cubicBezTo>
                  <a:cubicBezTo>
                    <a:pt x="1166578" y="1994014"/>
                    <a:pt x="1085391" y="1949385"/>
                    <a:pt x="934168" y="1954000"/>
                  </a:cubicBezTo>
                  <a:cubicBezTo>
                    <a:pt x="782945" y="1958615"/>
                    <a:pt x="619133" y="1884978"/>
                    <a:pt x="325673" y="1954000"/>
                  </a:cubicBezTo>
                  <a:cubicBezTo>
                    <a:pt x="148319" y="1959267"/>
                    <a:pt x="-21743" y="1799419"/>
                    <a:pt x="0" y="1628327"/>
                  </a:cubicBezTo>
                  <a:cubicBezTo>
                    <a:pt x="-15769" y="1502247"/>
                    <a:pt x="8915" y="1395249"/>
                    <a:pt x="0" y="1207136"/>
                  </a:cubicBezTo>
                  <a:cubicBezTo>
                    <a:pt x="-8915" y="1019023"/>
                    <a:pt x="47315" y="875927"/>
                    <a:pt x="0" y="759891"/>
                  </a:cubicBezTo>
                  <a:cubicBezTo>
                    <a:pt x="-47315" y="643855"/>
                    <a:pt x="45790" y="524198"/>
                    <a:pt x="0" y="325673"/>
                  </a:cubicBezTo>
                  <a:close/>
                </a:path>
              </a:pathLst>
            </a:custGeom>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dirty="0"/>
            </a:p>
          </p:txBody>
        </p:sp>
        <p:pic>
          <p:nvPicPr>
            <p:cNvPr id="7" name="Picture 6" descr="A picture containing clipart&#10;&#10;Description automatically generated">
              <a:extLst>
                <a:ext uri="{FF2B5EF4-FFF2-40B4-BE49-F238E27FC236}">
                  <a16:creationId xmlns:a16="http://schemas.microsoft.com/office/drawing/2014/main" id="{5EAC9AD5-BF70-193B-620E-D563D7F48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086" y="875001"/>
              <a:ext cx="1230766" cy="1686147"/>
            </a:xfrm>
            <a:prstGeom prst="rect">
              <a:avLst/>
            </a:prstGeom>
          </p:spPr>
        </p:pic>
      </p:grpSp>
      <p:grpSp>
        <p:nvGrpSpPr>
          <p:cNvPr id="15" name="Group 14">
            <a:extLst>
              <a:ext uri="{FF2B5EF4-FFF2-40B4-BE49-F238E27FC236}">
                <a16:creationId xmlns:a16="http://schemas.microsoft.com/office/drawing/2014/main" id="{728E9128-8AA5-ACFB-A0A7-FF305D8EC8CA}"/>
              </a:ext>
            </a:extLst>
          </p:cNvPr>
          <p:cNvGrpSpPr/>
          <p:nvPr/>
        </p:nvGrpSpPr>
        <p:grpSpPr>
          <a:xfrm>
            <a:off x="44773" y="4178564"/>
            <a:ext cx="2326104" cy="1954000"/>
            <a:chOff x="1056228" y="2978949"/>
            <a:chExt cx="2326104" cy="1954000"/>
          </a:xfrm>
        </p:grpSpPr>
        <p:sp>
          <p:nvSpPr>
            <p:cNvPr id="11" name="Rectangle: Rounded Corners 10">
              <a:extLst>
                <a:ext uri="{FF2B5EF4-FFF2-40B4-BE49-F238E27FC236}">
                  <a16:creationId xmlns:a16="http://schemas.microsoft.com/office/drawing/2014/main" id="{6E2A2BE5-C208-6241-39BC-E3224D3BE4A1}"/>
                </a:ext>
              </a:extLst>
            </p:cNvPr>
            <p:cNvSpPr/>
            <p:nvPr/>
          </p:nvSpPr>
          <p:spPr>
            <a:xfrm>
              <a:off x="1056228" y="2978949"/>
              <a:ext cx="2326104" cy="1954000"/>
            </a:xfrm>
            <a:custGeom>
              <a:avLst/>
              <a:gdLst>
                <a:gd name="connsiteX0" fmla="*/ 0 w 2326104"/>
                <a:gd name="connsiteY0" fmla="*/ 325673 h 1954000"/>
                <a:gd name="connsiteX1" fmla="*/ 325673 w 2326104"/>
                <a:gd name="connsiteY1" fmla="*/ 0 h 1954000"/>
                <a:gd name="connsiteX2" fmla="*/ 917421 w 2326104"/>
                <a:gd name="connsiteY2" fmla="*/ 0 h 1954000"/>
                <a:gd name="connsiteX3" fmla="*/ 1458926 w 2326104"/>
                <a:gd name="connsiteY3" fmla="*/ 0 h 1954000"/>
                <a:gd name="connsiteX4" fmla="*/ 2000431 w 2326104"/>
                <a:gd name="connsiteY4" fmla="*/ 0 h 1954000"/>
                <a:gd name="connsiteX5" fmla="*/ 2326104 w 2326104"/>
                <a:gd name="connsiteY5" fmla="*/ 325673 h 1954000"/>
                <a:gd name="connsiteX6" fmla="*/ 2326104 w 2326104"/>
                <a:gd name="connsiteY6" fmla="*/ 733838 h 1954000"/>
                <a:gd name="connsiteX7" fmla="*/ 2326104 w 2326104"/>
                <a:gd name="connsiteY7" fmla="*/ 1155029 h 1954000"/>
                <a:gd name="connsiteX8" fmla="*/ 2326104 w 2326104"/>
                <a:gd name="connsiteY8" fmla="*/ 1628327 h 1954000"/>
                <a:gd name="connsiteX9" fmla="*/ 2000431 w 2326104"/>
                <a:gd name="connsiteY9" fmla="*/ 1954000 h 1954000"/>
                <a:gd name="connsiteX10" fmla="*/ 1408683 w 2326104"/>
                <a:gd name="connsiteY10" fmla="*/ 1954000 h 1954000"/>
                <a:gd name="connsiteX11" fmla="*/ 816935 w 2326104"/>
                <a:gd name="connsiteY11" fmla="*/ 1954000 h 1954000"/>
                <a:gd name="connsiteX12" fmla="*/ 325673 w 2326104"/>
                <a:gd name="connsiteY12" fmla="*/ 1954000 h 1954000"/>
                <a:gd name="connsiteX13" fmla="*/ 0 w 2326104"/>
                <a:gd name="connsiteY13" fmla="*/ 1628327 h 1954000"/>
                <a:gd name="connsiteX14" fmla="*/ 0 w 2326104"/>
                <a:gd name="connsiteY14" fmla="*/ 1207136 h 1954000"/>
                <a:gd name="connsiteX15" fmla="*/ 0 w 2326104"/>
                <a:gd name="connsiteY15" fmla="*/ 746864 h 1954000"/>
                <a:gd name="connsiteX16" fmla="*/ 0 w 2326104"/>
                <a:gd name="connsiteY16" fmla="*/ 325673 h 1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6104" h="1954000" fill="none" extrusionOk="0">
                  <a:moveTo>
                    <a:pt x="0" y="325673"/>
                  </a:moveTo>
                  <a:cubicBezTo>
                    <a:pt x="-4525" y="148904"/>
                    <a:pt x="114237" y="-6973"/>
                    <a:pt x="325673" y="0"/>
                  </a:cubicBezTo>
                  <a:cubicBezTo>
                    <a:pt x="458704" y="-34972"/>
                    <a:pt x="719331" y="46548"/>
                    <a:pt x="917421" y="0"/>
                  </a:cubicBezTo>
                  <a:cubicBezTo>
                    <a:pt x="1115511" y="-46548"/>
                    <a:pt x="1275254" y="10978"/>
                    <a:pt x="1458926" y="0"/>
                  </a:cubicBezTo>
                  <a:cubicBezTo>
                    <a:pt x="1642599" y="-10978"/>
                    <a:pt x="1835339" y="39975"/>
                    <a:pt x="2000431" y="0"/>
                  </a:cubicBezTo>
                  <a:cubicBezTo>
                    <a:pt x="2185014" y="-37714"/>
                    <a:pt x="2332944" y="141480"/>
                    <a:pt x="2326104" y="325673"/>
                  </a:cubicBezTo>
                  <a:cubicBezTo>
                    <a:pt x="2328242" y="414502"/>
                    <a:pt x="2313210" y="596253"/>
                    <a:pt x="2326104" y="733838"/>
                  </a:cubicBezTo>
                  <a:cubicBezTo>
                    <a:pt x="2338998" y="871424"/>
                    <a:pt x="2300104" y="1061282"/>
                    <a:pt x="2326104" y="1155029"/>
                  </a:cubicBezTo>
                  <a:cubicBezTo>
                    <a:pt x="2352104" y="1248776"/>
                    <a:pt x="2277002" y="1520953"/>
                    <a:pt x="2326104" y="1628327"/>
                  </a:cubicBezTo>
                  <a:cubicBezTo>
                    <a:pt x="2317617" y="1801674"/>
                    <a:pt x="2186609" y="1995441"/>
                    <a:pt x="2000431" y="1954000"/>
                  </a:cubicBezTo>
                  <a:cubicBezTo>
                    <a:pt x="1783624" y="2024539"/>
                    <a:pt x="1633459" y="1899506"/>
                    <a:pt x="1408683" y="1954000"/>
                  </a:cubicBezTo>
                  <a:cubicBezTo>
                    <a:pt x="1183907" y="2008494"/>
                    <a:pt x="936374" y="1923536"/>
                    <a:pt x="816935" y="1954000"/>
                  </a:cubicBezTo>
                  <a:cubicBezTo>
                    <a:pt x="697496" y="1984464"/>
                    <a:pt x="465485" y="1935634"/>
                    <a:pt x="325673" y="1954000"/>
                  </a:cubicBezTo>
                  <a:cubicBezTo>
                    <a:pt x="136726" y="1955350"/>
                    <a:pt x="4789" y="1787892"/>
                    <a:pt x="0" y="1628327"/>
                  </a:cubicBezTo>
                  <a:cubicBezTo>
                    <a:pt x="-21809" y="1509663"/>
                    <a:pt x="20881" y="1341508"/>
                    <a:pt x="0" y="1207136"/>
                  </a:cubicBezTo>
                  <a:cubicBezTo>
                    <a:pt x="-20881" y="1072764"/>
                    <a:pt x="1459" y="961998"/>
                    <a:pt x="0" y="746864"/>
                  </a:cubicBezTo>
                  <a:cubicBezTo>
                    <a:pt x="-1459" y="531730"/>
                    <a:pt x="33908" y="429294"/>
                    <a:pt x="0" y="325673"/>
                  </a:cubicBezTo>
                  <a:close/>
                </a:path>
                <a:path w="2326104" h="1954000" stroke="0" extrusionOk="0">
                  <a:moveTo>
                    <a:pt x="0" y="325673"/>
                  </a:moveTo>
                  <a:cubicBezTo>
                    <a:pt x="-1011" y="166690"/>
                    <a:pt x="168715" y="-13524"/>
                    <a:pt x="325673" y="0"/>
                  </a:cubicBezTo>
                  <a:cubicBezTo>
                    <a:pt x="580208" y="-27467"/>
                    <a:pt x="639061" y="25102"/>
                    <a:pt x="883926" y="0"/>
                  </a:cubicBezTo>
                  <a:cubicBezTo>
                    <a:pt x="1128791" y="-25102"/>
                    <a:pt x="1162738" y="26522"/>
                    <a:pt x="1391936" y="0"/>
                  </a:cubicBezTo>
                  <a:cubicBezTo>
                    <a:pt x="1621134" y="-26522"/>
                    <a:pt x="1871845" y="36909"/>
                    <a:pt x="2000431" y="0"/>
                  </a:cubicBezTo>
                  <a:cubicBezTo>
                    <a:pt x="2204505" y="8341"/>
                    <a:pt x="2313314" y="152926"/>
                    <a:pt x="2326104" y="325673"/>
                  </a:cubicBezTo>
                  <a:cubicBezTo>
                    <a:pt x="2328470" y="471797"/>
                    <a:pt x="2312677" y="631595"/>
                    <a:pt x="2326104" y="733838"/>
                  </a:cubicBezTo>
                  <a:cubicBezTo>
                    <a:pt x="2339531" y="836081"/>
                    <a:pt x="2325590" y="1077959"/>
                    <a:pt x="2326104" y="1181082"/>
                  </a:cubicBezTo>
                  <a:cubicBezTo>
                    <a:pt x="2326618" y="1284205"/>
                    <a:pt x="2289044" y="1523986"/>
                    <a:pt x="2326104" y="1628327"/>
                  </a:cubicBezTo>
                  <a:cubicBezTo>
                    <a:pt x="2278248" y="1798836"/>
                    <a:pt x="2168212" y="1942760"/>
                    <a:pt x="2000431" y="1954000"/>
                  </a:cubicBezTo>
                  <a:cubicBezTo>
                    <a:pt x="1804905" y="1995573"/>
                    <a:pt x="1717778" y="1913986"/>
                    <a:pt x="1442178" y="1954000"/>
                  </a:cubicBezTo>
                  <a:cubicBezTo>
                    <a:pt x="1166578" y="1994014"/>
                    <a:pt x="1085391" y="1949385"/>
                    <a:pt x="934168" y="1954000"/>
                  </a:cubicBezTo>
                  <a:cubicBezTo>
                    <a:pt x="782945" y="1958615"/>
                    <a:pt x="619133" y="1884978"/>
                    <a:pt x="325673" y="1954000"/>
                  </a:cubicBezTo>
                  <a:cubicBezTo>
                    <a:pt x="148319" y="1959267"/>
                    <a:pt x="-21743" y="1799419"/>
                    <a:pt x="0" y="1628327"/>
                  </a:cubicBezTo>
                  <a:cubicBezTo>
                    <a:pt x="-15769" y="1502247"/>
                    <a:pt x="8915" y="1395249"/>
                    <a:pt x="0" y="1207136"/>
                  </a:cubicBezTo>
                  <a:cubicBezTo>
                    <a:pt x="-8915" y="1019023"/>
                    <a:pt x="47315" y="875927"/>
                    <a:pt x="0" y="759891"/>
                  </a:cubicBezTo>
                  <a:cubicBezTo>
                    <a:pt x="-47315" y="643855"/>
                    <a:pt x="45790" y="524198"/>
                    <a:pt x="0" y="325673"/>
                  </a:cubicBezTo>
                  <a:close/>
                </a:path>
              </a:pathLst>
            </a:custGeom>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dirty="0"/>
            </a:p>
          </p:txBody>
        </p:sp>
        <p:pic>
          <p:nvPicPr>
            <p:cNvPr id="14" name="Picture 13" descr="A picture containing clipart&#10;&#10;Description automatically generated">
              <a:extLst>
                <a:ext uri="{FF2B5EF4-FFF2-40B4-BE49-F238E27FC236}">
                  <a16:creationId xmlns:a16="http://schemas.microsoft.com/office/drawing/2014/main" id="{C9C2661D-F2A6-9D6A-2A58-B48396E06A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4292" y="3212236"/>
              <a:ext cx="1794353" cy="1487425"/>
            </a:xfrm>
            <a:prstGeom prst="rect">
              <a:avLst/>
            </a:prstGeom>
          </p:spPr>
        </p:pic>
      </p:grpSp>
      <p:grpSp>
        <p:nvGrpSpPr>
          <p:cNvPr id="20" name="Group 19">
            <a:extLst>
              <a:ext uri="{FF2B5EF4-FFF2-40B4-BE49-F238E27FC236}">
                <a16:creationId xmlns:a16="http://schemas.microsoft.com/office/drawing/2014/main" id="{95A82761-8174-FBD2-4C23-E0AC7E78F68F}"/>
              </a:ext>
            </a:extLst>
          </p:cNvPr>
          <p:cNvGrpSpPr/>
          <p:nvPr/>
        </p:nvGrpSpPr>
        <p:grpSpPr>
          <a:xfrm>
            <a:off x="2524613" y="4254297"/>
            <a:ext cx="2326104" cy="1954000"/>
            <a:chOff x="3870233" y="3059160"/>
            <a:chExt cx="2326104" cy="1954000"/>
          </a:xfrm>
        </p:grpSpPr>
        <p:sp>
          <p:nvSpPr>
            <p:cNvPr id="18" name="Rectangle: Rounded Corners 17">
              <a:extLst>
                <a:ext uri="{FF2B5EF4-FFF2-40B4-BE49-F238E27FC236}">
                  <a16:creationId xmlns:a16="http://schemas.microsoft.com/office/drawing/2014/main" id="{B8666E22-D748-0A18-F277-48049645504E}"/>
                </a:ext>
              </a:extLst>
            </p:cNvPr>
            <p:cNvSpPr/>
            <p:nvPr/>
          </p:nvSpPr>
          <p:spPr>
            <a:xfrm>
              <a:off x="3870233" y="3059160"/>
              <a:ext cx="2326104" cy="1954000"/>
            </a:xfrm>
            <a:custGeom>
              <a:avLst/>
              <a:gdLst>
                <a:gd name="connsiteX0" fmla="*/ 0 w 2326104"/>
                <a:gd name="connsiteY0" fmla="*/ 325673 h 1954000"/>
                <a:gd name="connsiteX1" fmla="*/ 325673 w 2326104"/>
                <a:gd name="connsiteY1" fmla="*/ 0 h 1954000"/>
                <a:gd name="connsiteX2" fmla="*/ 917421 w 2326104"/>
                <a:gd name="connsiteY2" fmla="*/ 0 h 1954000"/>
                <a:gd name="connsiteX3" fmla="*/ 1458926 w 2326104"/>
                <a:gd name="connsiteY3" fmla="*/ 0 h 1954000"/>
                <a:gd name="connsiteX4" fmla="*/ 2000431 w 2326104"/>
                <a:gd name="connsiteY4" fmla="*/ 0 h 1954000"/>
                <a:gd name="connsiteX5" fmla="*/ 2326104 w 2326104"/>
                <a:gd name="connsiteY5" fmla="*/ 325673 h 1954000"/>
                <a:gd name="connsiteX6" fmla="*/ 2326104 w 2326104"/>
                <a:gd name="connsiteY6" fmla="*/ 733838 h 1954000"/>
                <a:gd name="connsiteX7" fmla="*/ 2326104 w 2326104"/>
                <a:gd name="connsiteY7" fmla="*/ 1155029 h 1954000"/>
                <a:gd name="connsiteX8" fmla="*/ 2326104 w 2326104"/>
                <a:gd name="connsiteY8" fmla="*/ 1628327 h 1954000"/>
                <a:gd name="connsiteX9" fmla="*/ 2000431 w 2326104"/>
                <a:gd name="connsiteY9" fmla="*/ 1954000 h 1954000"/>
                <a:gd name="connsiteX10" fmla="*/ 1408683 w 2326104"/>
                <a:gd name="connsiteY10" fmla="*/ 1954000 h 1954000"/>
                <a:gd name="connsiteX11" fmla="*/ 816935 w 2326104"/>
                <a:gd name="connsiteY11" fmla="*/ 1954000 h 1954000"/>
                <a:gd name="connsiteX12" fmla="*/ 325673 w 2326104"/>
                <a:gd name="connsiteY12" fmla="*/ 1954000 h 1954000"/>
                <a:gd name="connsiteX13" fmla="*/ 0 w 2326104"/>
                <a:gd name="connsiteY13" fmla="*/ 1628327 h 1954000"/>
                <a:gd name="connsiteX14" fmla="*/ 0 w 2326104"/>
                <a:gd name="connsiteY14" fmla="*/ 1207136 h 1954000"/>
                <a:gd name="connsiteX15" fmla="*/ 0 w 2326104"/>
                <a:gd name="connsiteY15" fmla="*/ 746864 h 1954000"/>
                <a:gd name="connsiteX16" fmla="*/ 0 w 2326104"/>
                <a:gd name="connsiteY16" fmla="*/ 325673 h 1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6104" h="1954000" fill="none" extrusionOk="0">
                  <a:moveTo>
                    <a:pt x="0" y="325673"/>
                  </a:moveTo>
                  <a:cubicBezTo>
                    <a:pt x="-4525" y="148904"/>
                    <a:pt x="114237" y="-6973"/>
                    <a:pt x="325673" y="0"/>
                  </a:cubicBezTo>
                  <a:cubicBezTo>
                    <a:pt x="458704" y="-34972"/>
                    <a:pt x="719331" y="46548"/>
                    <a:pt x="917421" y="0"/>
                  </a:cubicBezTo>
                  <a:cubicBezTo>
                    <a:pt x="1115511" y="-46548"/>
                    <a:pt x="1275254" y="10978"/>
                    <a:pt x="1458926" y="0"/>
                  </a:cubicBezTo>
                  <a:cubicBezTo>
                    <a:pt x="1642599" y="-10978"/>
                    <a:pt x="1835339" y="39975"/>
                    <a:pt x="2000431" y="0"/>
                  </a:cubicBezTo>
                  <a:cubicBezTo>
                    <a:pt x="2185014" y="-37714"/>
                    <a:pt x="2332944" y="141480"/>
                    <a:pt x="2326104" y="325673"/>
                  </a:cubicBezTo>
                  <a:cubicBezTo>
                    <a:pt x="2328242" y="414502"/>
                    <a:pt x="2313210" y="596253"/>
                    <a:pt x="2326104" y="733838"/>
                  </a:cubicBezTo>
                  <a:cubicBezTo>
                    <a:pt x="2338998" y="871424"/>
                    <a:pt x="2300104" y="1061282"/>
                    <a:pt x="2326104" y="1155029"/>
                  </a:cubicBezTo>
                  <a:cubicBezTo>
                    <a:pt x="2352104" y="1248776"/>
                    <a:pt x="2277002" y="1520953"/>
                    <a:pt x="2326104" y="1628327"/>
                  </a:cubicBezTo>
                  <a:cubicBezTo>
                    <a:pt x="2317617" y="1801674"/>
                    <a:pt x="2186609" y="1995441"/>
                    <a:pt x="2000431" y="1954000"/>
                  </a:cubicBezTo>
                  <a:cubicBezTo>
                    <a:pt x="1783624" y="2024539"/>
                    <a:pt x="1633459" y="1899506"/>
                    <a:pt x="1408683" y="1954000"/>
                  </a:cubicBezTo>
                  <a:cubicBezTo>
                    <a:pt x="1183907" y="2008494"/>
                    <a:pt x="936374" y="1923536"/>
                    <a:pt x="816935" y="1954000"/>
                  </a:cubicBezTo>
                  <a:cubicBezTo>
                    <a:pt x="697496" y="1984464"/>
                    <a:pt x="465485" y="1935634"/>
                    <a:pt x="325673" y="1954000"/>
                  </a:cubicBezTo>
                  <a:cubicBezTo>
                    <a:pt x="136726" y="1955350"/>
                    <a:pt x="4789" y="1787892"/>
                    <a:pt x="0" y="1628327"/>
                  </a:cubicBezTo>
                  <a:cubicBezTo>
                    <a:pt x="-21809" y="1509663"/>
                    <a:pt x="20881" y="1341508"/>
                    <a:pt x="0" y="1207136"/>
                  </a:cubicBezTo>
                  <a:cubicBezTo>
                    <a:pt x="-20881" y="1072764"/>
                    <a:pt x="1459" y="961998"/>
                    <a:pt x="0" y="746864"/>
                  </a:cubicBezTo>
                  <a:cubicBezTo>
                    <a:pt x="-1459" y="531730"/>
                    <a:pt x="33908" y="429294"/>
                    <a:pt x="0" y="325673"/>
                  </a:cubicBezTo>
                  <a:close/>
                </a:path>
                <a:path w="2326104" h="1954000" stroke="0" extrusionOk="0">
                  <a:moveTo>
                    <a:pt x="0" y="325673"/>
                  </a:moveTo>
                  <a:cubicBezTo>
                    <a:pt x="-1011" y="166690"/>
                    <a:pt x="168715" y="-13524"/>
                    <a:pt x="325673" y="0"/>
                  </a:cubicBezTo>
                  <a:cubicBezTo>
                    <a:pt x="580208" y="-27467"/>
                    <a:pt x="639061" y="25102"/>
                    <a:pt x="883926" y="0"/>
                  </a:cubicBezTo>
                  <a:cubicBezTo>
                    <a:pt x="1128791" y="-25102"/>
                    <a:pt x="1162738" y="26522"/>
                    <a:pt x="1391936" y="0"/>
                  </a:cubicBezTo>
                  <a:cubicBezTo>
                    <a:pt x="1621134" y="-26522"/>
                    <a:pt x="1871845" y="36909"/>
                    <a:pt x="2000431" y="0"/>
                  </a:cubicBezTo>
                  <a:cubicBezTo>
                    <a:pt x="2204505" y="8341"/>
                    <a:pt x="2313314" y="152926"/>
                    <a:pt x="2326104" y="325673"/>
                  </a:cubicBezTo>
                  <a:cubicBezTo>
                    <a:pt x="2328470" y="471797"/>
                    <a:pt x="2312677" y="631595"/>
                    <a:pt x="2326104" y="733838"/>
                  </a:cubicBezTo>
                  <a:cubicBezTo>
                    <a:pt x="2339531" y="836081"/>
                    <a:pt x="2325590" y="1077959"/>
                    <a:pt x="2326104" y="1181082"/>
                  </a:cubicBezTo>
                  <a:cubicBezTo>
                    <a:pt x="2326618" y="1284205"/>
                    <a:pt x="2289044" y="1523986"/>
                    <a:pt x="2326104" y="1628327"/>
                  </a:cubicBezTo>
                  <a:cubicBezTo>
                    <a:pt x="2278248" y="1798836"/>
                    <a:pt x="2168212" y="1942760"/>
                    <a:pt x="2000431" y="1954000"/>
                  </a:cubicBezTo>
                  <a:cubicBezTo>
                    <a:pt x="1804905" y="1995573"/>
                    <a:pt x="1717778" y="1913986"/>
                    <a:pt x="1442178" y="1954000"/>
                  </a:cubicBezTo>
                  <a:cubicBezTo>
                    <a:pt x="1166578" y="1994014"/>
                    <a:pt x="1085391" y="1949385"/>
                    <a:pt x="934168" y="1954000"/>
                  </a:cubicBezTo>
                  <a:cubicBezTo>
                    <a:pt x="782945" y="1958615"/>
                    <a:pt x="619133" y="1884978"/>
                    <a:pt x="325673" y="1954000"/>
                  </a:cubicBezTo>
                  <a:cubicBezTo>
                    <a:pt x="148319" y="1959267"/>
                    <a:pt x="-21743" y="1799419"/>
                    <a:pt x="0" y="1628327"/>
                  </a:cubicBezTo>
                  <a:cubicBezTo>
                    <a:pt x="-15769" y="1502247"/>
                    <a:pt x="8915" y="1395249"/>
                    <a:pt x="0" y="1207136"/>
                  </a:cubicBezTo>
                  <a:cubicBezTo>
                    <a:pt x="-8915" y="1019023"/>
                    <a:pt x="47315" y="875927"/>
                    <a:pt x="0" y="759891"/>
                  </a:cubicBezTo>
                  <a:cubicBezTo>
                    <a:pt x="-47315" y="643855"/>
                    <a:pt x="45790" y="524198"/>
                    <a:pt x="0" y="325673"/>
                  </a:cubicBezTo>
                  <a:close/>
                </a:path>
              </a:pathLst>
            </a:custGeom>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dirty="0"/>
            </a:p>
          </p:txBody>
        </p:sp>
        <p:pic>
          <p:nvPicPr>
            <p:cNvPr id="16" name="Picture 15">
              <a:extLst>
                <a:ext uri="{FF2B5EF4-FFF2-40B4-BE49-F238E27FC236}">
                  <a16:creationId xmlns:a16="http://schemas.microsoft.com/office/drawing/2014/main" id="{A2AE054C-F5A8-47E4-F8F6-F310C6773D61}"/>
                </a:ext>
              </a:extLst>
            </p:cNvPr>
            <p:cNvPicPr>
              <a:picLocks noChangeAspect="1"/>
            </p:cNvPicPr>
            <p:nvPr/>
          </p:nvPicPr>
          <p:blipFill>
            <a:blip r:embed="rId5"/>
            <a:stretch>
              <a:fillRect/>
            </a:stretch>
          </p:blipFill>
          <p:spPr>
            <a:xfrm>
              <a:off x="4147033" y="3202123"/>
              <a:ext cx="1772503" cy="1772503"/>
            </a:xfrm>
            <a:prstGeom prst="rect">
              <a:avLst/>
            </a:prstGeom>
          </p:spPr>
        </p:pic>
      </p:grpSp>
      <p:grpSp>
        <p:nvGrpSpPr>
          <p:cNvPr id="26" name="Group 25">
            <a:extLst>
              <a:ext uri="{FF2B5EF4-FFF2-40B4-BE49-F238E27FC236}">
                <a16:creationId xmlns:a16="http://schemas.microsoft.com/office/drawing/2014/main" id="{79E448D4-C7D9-9662-9D25-E2ECC97789DB}"/>
              </a:ext>
            </a:extLst>
          </p:cNvPr>
          <p:cNvGrpSpPr/>
          <p:nvPr/>
        </p:nvGrpSpPr>
        <p:grpSpPr>
          <a:xfrm>
            <a:off x="2524612" y="1936211"/>
            <a:ext cx="2326104" cy="1954000"/>
            <a:chOff x="5661568" y="760342"/>
            <a:chExt cx="2326104" cy="1954000"/>
          </a:xfrm>
        </p:grpSpPr>
        <p:sp>
          <p:nvSpPr>
            <p:cNvPr id="24" name="Rectangle: Rounded Corners 23">
              <a:extLst>
                <a:ext uri="{FF2B5EF4-FFF2-40B4-BE49-F238E27FC236}">
                  <a16:creationId xmlns:a16="http://schemas.microsoft.com/office/drawing/2014/main" id="{B3A0CD6E-07BD-6159-1889-BC157F1CF0F8}"/>
                </a:ext>
              </a:extLst>
            </p:cNvPr>
            <p:cNvSpPr/>
            <p:nvPr/>
          </p:nvSpPr>
          <p:spPr>
            <a:xfrm>
              <a:off x="5661568" y="760342"/>
              <a:ext cx="2326104" cy="1954000"/>
            </a:xfrm>
            <a:custGeom>
              <a:avLst/>
              <a:gdLst>
                <a:gd name="connsiteX0" fmla="*/ 0 w 2326104"/>
                <a:gd name="connsiteY0" fmla="*/ 325673 h 1954000"/>
                <a:gd name="connsiteX1" fmla="*/ 325673 w 2326104"/>
                <a:gd name="connsiteY1" fmla="*/ 0 h 1954000"/>
                <a:gd name="connsiteX2" fmla="*/ 917421 w 2326104"/>
                <a:gd name="connsiteY2" fmla="*/ 0 h 1954000"/>
                <a:gd name="connsiteX3" fmla="*/ 1458926 w 2326104"/>
                <a:gd name="connsiteY3" fmla="*/ 0 h 1954000"/>
                <a:gd name="connsiteX4" fmla="*/ 2000431 w 2326104"/>
                <a:gd name="connsiteY4" fmla="*/ 0 h 1954000"/>
                <a:gd name="connsiteX5" fmla="*/ 2326104 w 2326104"/>
                <a:gd name="connsiteY5" fmla="*/ 325673 h 1954000"/>
                <a:gd name="connsiteX6" fmla="*/ 2326104 w 2326104"/>
                <a:gd name="connsiteY6" fmla="*/ 733838 h 1954000"/>
                <a:gd name="connsiteX7" fmla="*/ 2326104 w 2326104"/>
                <a:gd name="connsiteY7" fmla="*/ 1155029 h 1954000"/>
                <a:gd name="connsiteX8" fmla="*/ 2326104 w 2326104"/>
                <a:gd name="connsiteY8" fmla="*/ 1628327 h 1954000"/>
                <a:gd name="connsiteX9" fmla="*/ 2000431 w 2326104"/>
                <a:gd name="connsiteY9" fmla="*/ 1954000 h 1954000"/>
                <a:gd name="connsiteX10" fmla="*/ 1408683 w 2326104"/>
                <a:gd name="connsiteY10" fmla="*/ 1954000 h 1954000"/>
                <a:gd name="connsiteX11" fmla="*/ 816935 w 2326104"/>
                <a:gd name="connsiteY11" fmla="*/ 1954000 h 1954000"/>
                <a:gd name="connsiteX12" fmla="*/ 325673 w 2326104"/>
                <a:gd name="connsiteY12" fmla="*/ 1954000 h 1954000"/>
                <a:gd name="connsiteX13" fmla="*/ 0 w 2326104"/>
                <a:gd name="connsiteY13" fmla="*/ 1628327 h 1954000"/>
                <a:gd name="connsiteX14" fmla="*/ 0 w 2326104"/>
                <a:gd name="connsiteY14" fmla="*/ 1207136 h 1954000"/>
                <a:gd name="connsiteX15" fmla="*/ 0 w 2326104"/>
                <a:gd name="connsiteY15" fmla="*/ 746864 h 1954000"/>
                <a:gd name="connsiteX16" fmla="*/ 0 w 2326104"/>
                <a:gd name="connsiteY16" fmla="*/ 325673 h 1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6104" h="1954000" fill="none" extrusionOk="0">
                  <a:moveTo>
                    <a:pt x="0" y="325673"/>
                  </a:moveTo>
                  <a:cubicBezTo>
                    <a:pt x="-4525" y="148904"/>
                    <a:pt x="114237" y="-6973"/>
                    <a:pt x="325673" y="0"/>
                  </a:cubicBezTo>
                  <a:cubicBezTo>
                    <a:pt x="458704" y="-34972"/>
                    <a:pt x="719331" y="46548"/>
                    <a:pt x="917421" y="0"/>
                  </a:cubicBezTo>
                  <a:cubicBezTo>
                    <a:pt x="1115511" y="-46548"/>
                    <a:pt x="1275254" y="10978"/>
                    <a:pt x="1458926" y="0"/>
                  </a:cubicBezTo>
                  <a:cubicBezTo>
                    <a:pt x="1642599" y="-10978"/>
                    <a:pt x="1835339" y="39975"/>
                    <a:pt x="2000431" y="0"/>
                  </a:cubicBezTo>
                  <a:cubicBezTo>
                    <a:pt x="2185014" y="-37714"/>
                    <a:pt x="2332944" y="141480"/>
                    <a:pt x="2326104" y="325673"/>
                  </a:cubicBezTo>
                  <a:cubicBezTo>
                    <a:pt x="2328242" y="414502"/>
                    <a:pt x="2313210" y="596253"/>
                    <a:pt x="2326104" y="733838"/>
                  </a:cubicBezTo>
                  <a:cubicBezTo>
                    <a:pt x="2338998" y="871424"/>
                    <a:pt x="2300104" y="1061282"/>
                    <a:pt x="2326104" y="1155029"/>
                  </a:cubicBezTo>
                  <a:cubicBezTo>
                    <a:pt x="2352104" y="1248776"/>
                    <a:pt x="2277002" y="1520953"/>
                    <a:pt x="2326104" y="1628327"/>
                  </a:cubicBezTo>
                  <a:cubicBezTo>
                    <a:pt x="2317617" y="1801674"/>
                    <a:pt x="2186609" y="1995441"/>
                    <a:pt x="2000431" y="1954000"/>
                  </a:cubicBezTo>
                  <a:cubicBezTo>
                    <a:pt x="1783624" y="2024539"/>
                    <a:pt x="1633459" y="1899506"/>
                    <a:pt x="1408683" y="1954000"/>
                  </a:cubicBezTo>
                  <a:cubicBezTo>
                    <a:pt x="1183907" y="2008494"/>
                    <a:pt x="936374" y="1923536"/>
                    <a:pt x="816935" y="1954000"/>
                  </a:cubicBezTo>
                  <a:cubicBezTo>
                    <a:pt x="697496" y="1984464"/>
                    <a:pt x="465485" y="1935634"/>
                    <a:pt x="325673" y="1954000"/>
                  </a:cubicBezTo>
                  <a:cubicBezTo>
                    <a:pt x="136726" y="1955350"/>
                    <a:pt x="4789" y="1787892"/>
                    <a:pt x="0" y="1628327"/>
                  </a:cubicBezTo>
                  <a:cubicBezTo>
                    <a:pt x="-21809" y="1509663"/>
                    <a:pt x="20881" y="1341508"/>
                    <a:pt x="0" y="1207136"/>
                  </a:cubicBezTo>
                  <a:cubicBezTo>
                    <a:pt x="-20881" y="1072764"/>
                    <a:pt x="1459" y="961998"/>
                    <a:pt x="0" y="746864"/>
                  </a:cubicBezTo>
                  <a:cubicBezTo>
                    <a:pt x="-1459" y="531730"/>
                    <a:pt x="33908" y="429294"/>
                    <a:pt x="0" y="325673"/>
                  </a:cubicBezTo>
                  <a:close/>
                </a:path>
                <a:path w="2326104" h="1954000" stroke="0" extrusionOk="0">
                  <a:moveTo>
                    <a:pt x="0" y="325673"/>
                  </a:moveTo>
                  <a:cubicBezTo>
                    <a:pt x="-1011" y="166690"/>
                    <a:pt x="168715" y="-13524"/>
                    <a:pt x="325673" y="0"/>
                  </a:cubicBezTo>
                  <a:cubicBezTo>
                    <a:pt x="580208" y="-27467"/>
                    <a:pt x="639061" y="25102"/>
                    <a:pt x="883926" y="0"/>
                  </a:cubicBezTo>
                  <a:cubicBezTo>
                    <a:pt x="1128791" y="-25102"/>
                    <a:pt x="1162738" y="26522"/>
                    <a:pt x="1391936" y="0"/>
                  </a:cubicBezTo>
                  <a:cubicBezTo>
                    <a:pt x="1621134" y="-26522"/>
                    <a:pt x="1871845" y="36909"/>
                    <a:pt x="2000431" y="0"/>
                  </a:cubicBezTo>
                  <a:cubicBezTo>
                    <a:pt x="2204505" y="8341"/>
                    <a:pt x="2313314" y="152926"/>
                    <a:pt x="2326104" y="325673"/>
                  </a:cubicBezTo>
                  <a:cubicBezTo>
                    <a:pt x="2328470" y="471797"/>
                    <a:pt x="2312677" y="631595"/>
                    <a:pt x="2326104" y="733838"/>
                  </a:cubicBezTo>
                  <a:cubicBezTo>
                    <a:pt x="2339531" y="836081"/>
                    <a:pt x="2325590" y="1077959"/>
                    <a:pt x="2326104" y="1181082"/>
                  </a:cubicBezTo>
                  <a:cubicBezTo>
                    <a:pt x="2326618" y="1284205"/>
                    <a:pt x="2289044" y="1523986"/>
                    <a:pt x="2326104" y="1628327"/>
                  </a:cubicBezTo>
                  <a:cubicBezTo>
                    <a:pt x="2278248" y="1798836"/>
                    <a:pt x="2168212" y="1942760"/>
                    <a:pt x="2000431" y="1954000"/>
                  </a:cubicBezTo>
                  <a:cubicBezTo>
                    <a:pt x="1804905" y="1995573"/>
                    <a:pt x="1717778" y="1913986"/>
                    <a:pt x="1442178" y="1954000"/>
                  </a:cubicBezTo>
                  <a:cubicBezTo>
                    <a:pt x="1166578" y="1994014"/>
                    <a:pt x="1085391" y="1949385"/>
                    <a:pt x="934168" y="1954000"/>
                  </a:cubicBezTo>
                  <a:cubicBezTo>
                    <a:pt x="782945" y="1958615"/>
                    <a:pt x="619133" y="1884978"/>
                    <a:pt x="325673" y="1954000"/>
                  </a:cubicBezTo>
                  <a:cubicBezTo>
                    <a:pt x="148319" y="1959267"/>
                    <a:pt x="-21743" y="1799419"/>
                    <a:pt x="0" y="1628327"/>
                  </a:cubicBezTo>
                  <a:cubicBezTo>
                    <a:pt x="-15769" y="1502247"/>
                    <a:pt x="8915" y="1395249"/>
                    <a:pt x="0" y="1207136"/>
                  </a:cubicBezTo>
                  <a:cubicBezTo>
                    <a:pt x="-8915" y="1019023"/>
                    <a:pt x="47315" y="875927"/>
                    <a:pt x="0" y="759891"/>
                  </a:cubicBezTo>
                  <a:cubicBezTo>
                    <a:pt x="-47315" y="643855"/>
                    <a:pt x="45790" y="524198"/>
                    <a:pt x="0" y="325673"/>
                  </a:cubicBezTo>
                  <a:close/>
                </a:path>
              </a:pathLst>
            </a:custGeom>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dirty="0"/>
            </a:p>
          </p:txBody>
        </p:sp>
        <p:pic>
          <p:nvPicPr>
            <p:cNvPr id="22" name="Picture 21" descr="A picture containing plant&#10;&#10;Description automatically generated">
              <a:extLst>
                <a:ext uri="{FF2B5EF4-FFF2-40B4-BE49-F238E27FC236}">
                  <a16:creationId xmlns:a16="http://schemas.microsoft.com/office/drawing/2014/main" id="{5D8F2344-B311-2C61-BC38-64DE723AA9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3396" y="870107"/>
              <a:ext cx="1482448" cy="1844235"/>
            </a:xfrm>
            <a:prstGeom prst="rect">
              <a:avLst/>
            </a:prstGeom>
          </p:spPr>
        </p:pic>
      </p:grpSp>
      <p:grpSp>
        <p:nvGrpSpPr>
          <p:cNvPr id="32" name="Group 31">
            <a:extLst>
              <a:ext uri="{FF2B5EF4-FFF2-40B4-BE49-F238E27FC236}">
                <a16:creationId xmlns:a16="http://schemas.microsoft.com/office/drawing/2014/main" id="{2E293BE5-93B9-2501-164C-5EA5F87593F5}"/>
              </a:ext>
            </a:extLst>
          </p:cNvPr>
          <p:cNvGrpSpPr/>
          <p:nvPr/>
        </p:nvGrpSpPr>
        <p:grpSpPr>
          <a:xfrm>
            <a:off x="4978180" y="1970727"/>
            <a:ext cx="2326104" cy="1954000"/>
            <a:chOff x="7409102" y="1936211"/>
            <a:chExt cx="2326104" cy="1954000"/>
          </a:xfrm>
        </p:grpSpPr>
        <p:sp>
          <p:nvSpPr>
            <p:cNvPr id="30" name="Rectangle: Rounded Corners 29">
              <a:extLst>
                <a:ext uri="{FF2B5EF4-FFF2-40B4-BE49-F238E27FC236}">
                  <a16:creationId xmlns:a16="http://schemas.microsoft.com/office/drawing/2014/main" id="{1A6BD03C-EA55-378D-3C5D-488C69F66C3E}"/>
                </a:ext>
              </a:extLst>
            </p:cNvPr>
            <p:cNvSpPr/>
            <p:nvPr/>
          </p:nvSpPr>
          <p:spPr>
            <a:xfrm>
              <a:off x="7409102" y="1936211"/>
              <a:ext cx="2326104" cy="1954000"/>
            </a:xfrm>
            <a:custGeom>
              <a:avLst/>
              <a:gdLst>
                <a:gd name="connsiteX0" fmla="*/ 0 w 2326104"/>
                <a:gd name="connsiteY0" fmla="*/ 325673 h 1954000"/>
                <a:gd name="connsiteX1" fmla="*/ 325673 w 2326104"/>
                <a:gd name="connsiteY1" fmla="*/ 0 h 1954000"/>
                <a:gd name="connsiteX2" fmla="*/ 917421 w 2326104"/>
                <a:gd name="connsiteY2" fmla="*/ 0 h 1954000"/>
                <a:gd name="connsiteX3" fmla="*/ 1458926 w 2326104"/>
                <a:gd name="connsiteY3" fmla="*/ 0 h 1954000"/>
                <a:gd name="connsiteX4" fmla="*/ 2000431 w 2326104"/>
                <a:gd name="connsiteY4" fmla="*/ 0 h 1954000"/>
                <a:gd name="connsiteX5" fmla="*/ 2326104 w 2326104"/>
                <a:gd name="connsiteY5" fmla="*/ 325673 h 1954000"/>
                <a:gd name="connsiteX6" fmla="*/ 2326104 w 2326104"/>
                <a:gd name="connsiteY6" fmla="*/ 733838 h 1954000"/>
                <a:gd name="connsiteX7" fmla="*/ 2326104 w 2326104"/>
                <a:gd name="connsiteY7" fmla="*/ 1155029 h 1954000"/>
                <a:gd name="connsiteX8" fmla="*/ 2326104 w 2326104"/>
                <a:gd name="connsiteY8" fmla="*/ 1628327 h 1954000"/>
                <a:gd name="connsiteX9" fmla="*/ 2000431 w 2326104"/>
                <a:gd name="connsiteY9" fmla="*/ 1954000 h 1954000"/>
                <a:gd name="connsiteX10" fmla="*/ 1408683 w 2326104"/>
                <a:gd name="connsiteY10" fmla="*/ 1954000 h 1954000"/>
                <a:gd name="connsiteX11" fmla="*/ 816935 w 2326104"/>
                <a:gd name="connsiteY11" fmla="*/ 1954000 h 1954000"/>
                <a:gd name="connsiteX12" fmla="*/ 325673 w 2326104"/>
                <a:gd name="connsiteY12" fmla="*/ 1954000 h 1954000"/>
                <a:gd name="connsiteX13" fmla="*/ 0 w 2326104"/>
                <a:gd name="connsiteY13" fmla="*/ 1628327 h 1954000"/>
                <a:gd name="connsiteX14" fmla="*/ 0 w 2326104"/>
                <a:gd name="connsiteY14" fmla="*/ 1207136 h 1954000"/>
                <a:gd name="connsiteX15" fmla="*/ 0 w 2326104"/>
                <a:gd name="connsiteY15" fmla="*/ 746864 h 1954000"/>
                <a:gd name="connsiteX16" fmla="*/ 0 w 2326104"/>
                <a:gd name="connsiteY16" fmla="*/ 325673 h 1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6104" h="1954000" fill="none" extrusionOk="0">
                  <a:moveTo>
                    <a:pt x="0" y="325673"/>
                  </a:moveTo>
                  <a:cubicBezTo>
                    <a:pt x="-4525" y="148904"/>
                    <a:pt x="114237" y="-6973"/>
                    <a:pt x="325673" y="0"/>
                  </a:cubicBezTo>
                  <a:cubicBezTo>
                    <a:pt x="458704" y="-34972"/>
                    <a:pt x="719331" y="46548"/>
                    <a:pt x="917421" y="0"/>
                  </a:cubicBezTo>
                  <a:cubicBezTo>
                    <a:pt x="1115511" y="-46548"/>
                    <a:pt x="1275254" y="10978"/>
                    <a:pt x="1458926" y="0"/>
                  </a:cubicBezTo>
                  <a:cubicBezTo>
                    <a:pt x="1642599" y="-10978"/>
                    <a:pt x="1835339" y="39975"/>
                    <a:pt x="2000431" y="0"/>
                  </a:cubicBezTo>
                  <a:cubicBezTo>
                    <a:pt x="2185014" y="-37714"/>
                    <a:pt x="2332944" y="141480"/>
                    <a:pt x="2326104" y="325673"/>
                  </a:cubicBezTo>
                  <a:cubicBezTo>
                    <a:pt x="2328242" y="414502"/>
                    <a:pt x="2313210" y="596253"/>
                    <a:pt x="2326104" y="733838"/>
                  </a:cubicBezTo>
                  <a:cubicBezTo>
                    <a:pt x="2338998" y="871424"/>
                    <a:pt x="2300104" y="1061282"/>
                    <a:pt x="2326104" y="1155029"/>
                  </a:cubicBezTo>
                  <a:cubicBezTo>
                    <a:pt x="2352104" y="1248776"/>
                    <a:pt x="2277002" y="1520953"/>
                    <a:pt x="2326104" y="1628327"/>
                  </a:cubicBezTo>
                  <a:cubicBezTo>
                    <a:pt x="2317617" y="1801674"/>
                    <a:pt x="2186609" y="1995441"/>
                    <a:pt x="2000431" y="1954000"/>
                  </a:cubicBezTo>
                  <a:cubicBezTo>
                    <a:pt x="1783624" y="2024539"/>
                    <a:pt x="1633459" y="1899506"/>
                    <a:pt x="1408683" y="1954000"/>
                  </a:cubicBezTo>
                  <a:cubicBezTo>
                    <a:pt x="1183907" y="2008494"/>
                    <a:pt x="936374" y="1923536"/>
                    <a:pt x="816935" y="1954000"/>
                  </a:cubicBezTo>
                  <a:cubicBezTo>
                    <a:pt x="697496" y="1984464"/>
                    <a:pt x="465485" y="1935634"/>
                    <a:pt x="325673" y="1954000"/>
                  </a:cubicBezTo>
                  <a:cubicBezTo>
                    <a:pt x="136726" y="1955350"/>
                    <a:pt x="4789" y="1787892"/>
                    <a:pt x="0" y="1628327"/>
                  </a:cubicBezTo>
                  <a:cubicBezTo>
                    <a:pt x="-21809" y="1509663"/>
                    <a:pt x="20881" y="1341508"/>
                    <a:pt x="0" y="1207136"/>
                  </a:cubicBezTo>
                  <a:cubicBezTo>
                    <a:pt x="-20881" y="1072764"/>
                    <a:pt x="1459" y="961998"/>
                    <a:pt x="0" y="746864"/>
                  </a:cubicBezTo>
                  <a:cubicBezTo>
                    <a:pt x="-1459" y="531730"/>
                    <a:pt x="33908" y="429294"/>
                    <a:pt x="0" y="325673"/>
                  </a:cubicBezTo>
                  <a:close/>
                </a:path>
                <a:path w="2326104" h="1954000" stroke="0" extrusionOk="0">
                  <a:moveTo>
                    <a:pt x="0" y="325673"/>
                  </a:moveTo>
                  <a:cubicBezTo>
                    <a:pt x="-1011" y="166690"/>
                    <a:pt x="168715" y="-13524"/>
                    <a:pt x="325673" y="0"/>
                  </a:cubicBezTo>
                  <a:cubicBezTo>
                    <a:pt x="580208" y="-27467"/>
                    <a:pt x="639061" y="25102"/>
                    <a:pt x="883926" y="0"/>
                  </a:cubicBezTo>
                  <a:cubicBezTo>
                    <a:pt x="1128791" y="-25102"/>
                    <a:pt x="1162738" y="26522"/>
                    <a:pt x="1391936" y="0"/>
                  </a:cubicBezTo>
                  <a:cubicBezTo>
                    <a:pt x="1621134" y="-26522"/>
                    <a:pt x="1871845" y="36909"/>
                    <a:pt x="2000431" y="0"/>
                  </a:cubicBezTo>
                  <a:cubicBezTo>
                    <a:pt x="2204505" y="8341"/>
                    <a:pt x="2313314" y="152926"/>
                    <a:pt x="2326104" y="325673"/>
                  </a:cubicBezTo>
                  <a:cubicBezTo>
                    <a:pt x="2328470" y="471797"/>
                    <a:pt x="2312677" y="631595"/>
                    <a:pt x="2326104" y="733838"/>
                  </a:cubicBezTo>
                  <a:cubicBezTo>
                    <a:pt x="2339531" y="836081"/>
                    <a:pt x="2325590" y="1077959"/>
                    <a:pt x="2326104" y="1181082"/>
                  </a:cubicBezTo>
                  <a:cubicBezTo>
                    <a:pt x="2326618" y="1284205"/>
                    <a:pt x="2289044" y="1523986"/>
                    <a:pt x="2326104" y="1628327"/>
                  </a:cubicBezTo>
                  <a:cubicBezTo>
                    <a:pt x="2278248" y="1798836"/>
                    <a:pt x="2168212" y="1942760"/>
                    <a:pt x="2000431" y="1954000"/>
                  </a:cubicBezTo>
                  <a:cubicBezTo>
                    <a:pt x="1804905" y="1995573"/>
                    <a:pt x="1717778" y="1913986"/>
                    <a:pt x="1442178" y="1954000"/>
                  </a:cubicBezTo>
                  <a:cubicBezTo>
                    <a:pt x="1166578" y="1994014"/>
                    <a:pt x="1085391" y="1949385"/>
                    <a:pt x="934168" y="1954000"/>
                  </a:cubicBezTo>
                  <a:cubicBezTo>
                    <a:pt x="782945" y="1958615"/>
                    <a:pt x="619133" y="1884978"/>
                    <a:pt x="325673" y="1954000"/>
                  </a:cubicBezTo>
                  <a:cubicBezTo>
                    <a:pt x="148319" y="1959267"/>
                    <a:pt x="-21743" y="1799419"/>
                    <a:pt x="0" y="1628327"/>
                  </a:cubicBezTo>
                  <a:cubicBezTo>
                    <a:pt x="-15769" y="1502247"/>
                    <a:pt x="8915" y="1395249"/>
                    <a:pt x="0" y="1207136"/>
                  </a:cubicBezTo>
                  <a:cubicBezTo>
                    <a:pt x="-8915" y="1019023"/>
                    <a:pt x="47315" y="875927"/>
                    <a:pt x="0" y="759891"/>
                  </a:cubicBezTo>
                  <a:cubicBezTo>
                    <a:pt x="-47315" y="643855"/>
                    <a:pt x="45790" y="524198"/>
                    <a:pt x="0" y="325673"/>
                  </a:cubicBezTo>
                  <a:close/>
                </a:path>
              </a:pathLst>
            </a:custGeom>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dirty="0"/>
            </a:p>
          </p:txBody>
        </p:sp>
        <p:pic>
          <p:nvPicPr>
            <p:cNvPr id="28" name="Picture 27" descr="A white and yellow flower&#10;&#10;Description automatically generated with medium confidence">
              <a:extLst>
                <a:ext uri="{FF2B5EF4-FFF2-40B4-BE49-F238E27FC236}">
                  <a16:creationId xmlns:a16="http://schemas.microsoft.com/office/drawing/2014/main" id="{C854885D-FA33-FC52-A868-709A364787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64546" y="1973815"/>
              <a:ext cx="1615216" cy="1916396"/>
            </a:xfrm>
            <a:prstGeom prst="rect">
              <a:avLst/>
            </a:prstGeom>
          </p:spPr>
        </p:pic>
      </p:grpSp>
      <p:grpSp>
        <p:nvGrpSpPr>
          <p:cNvPr id="36" name="Group 35">
            <a:extLst>
              <a:ext uri="{FF2B5EF4-FFF2-40B4-BE49-F238E27FC236}">
                <a16:creationId xmlns:a16="http://schemas.microsoft.com/office/drawing/2014/main" id="{D6D34FA9-18C7-677F-CA02-DDC01E7A3A43}"/>
              </a:ext>
            </a:extLst>
          </p:cNvPr>
          <p:cNvGrpSpPr/>
          <p:nvPr/>
        </p:nvGrpSpPr>
        <p:grpSpPr>
          <a:xfrm>
            <a:off x="4978179" y="4245397"/>
            <a:ext cx="2326104" cy="1954000"/>
            <a:chOff x="5730971" y="4210881"/>
            <a:chExt cx="2326104" cy="1954000"/>
          </a:xfrm>
        </p:grpSpPr>
        <p:sp>
          <p:nvSpPr>
            <p:cNvPr id="35" name="Rectangle: Rounded Corners 34">
              <a:extLst>
                <a:ext uri="{FF2B5EF4-FFF2-40B4-BE49-F238E27FC236}">
                  <a16:creationId xmlns:a16="http://schemas.microsoft.com/office/drawing/2014/main" id="{5D48F183-09E6-1B15-0839-63CED861DFA1}"/>
                </a:ext>
              </a:extLst>
            </p:cNvPr>
            <p:cNvSpPr/>
            <p:nvPr/>
          </p:nvSpPr>
          <p:spPr>
            <a:xfrm>
              <a:off x="5730971" y="4210881"/>
              <a:ext cx="2326104" cy="1954000"/>
            </a:xfrm>
            <a:custGeom>
              <a:avLst/>
              <a:gdLst>
                <a:gd name="connsiteX0" fmla="*/ 0 w 2326104"/>
                <a:gd name="connsiteY0" fmla="*/ 325673 h 1954000"/>
                <a:gd name="connsiteX1" fmla="*/ 325673 w 2326104"/>
                <a:gd name="connsiteY1" fmla="*/ 0 h 1954000"/>
                <a:gd name="connsiteX2" fmla="*/ 917421 w 2326104"/>
                <a:gd name="connsiteY2" fmla="*/ 0 h 1954000"/>
                <a:gd name="connsiteX3" fmla="*/ 1458926 w 2326104"/>
                <a:gd name="connsiteY3" fmla="*/ 0 h 1954000"/>
                <a:gd name="connsiteX4" fmla="*/ 2000431 w 2326104"/>
                <a:gd name="connsiteY4" fmla="*/ 0 h 1954000"/>
                <a:gd name="connsiteX5" fmla="*/ 2326104 w 2326104"/>
                <a:gd name="connsiteY5" fmla="*/ 325673 h 1954000"/>
                <a:gd name="connsiteX6" fmla="*/ 2326104 w 2326104"/>
                <a:gd name="connsiteY6" fmla="*/ 733838 h 1954000"/>
                <a:gd name="connsiteX7" fmla="*/ 2326104 w 2326104"/>
                <a:gd name="connsiteY7" fmla="*/ 1155029 h 1954000"/>
                <a:gd name="connsiteX8" fmla="*/ 2326104 w 2326104"/>
                <a:gd name="connsiteY8" fmla="*/ 1628327 h 1954000"/>
                <a:gd name="connsiteX9" fmla="*/ 2000431 w 2326104"/>
                <a:gd name="connsiteY9" fmla="*/ 1954000 h 1954000"/>
                <a:gd name="connsiteX10" fmla="*/ 1408683 w 2326104"/>
                <a:gd name="connsiteY10" fmla="*/ 1954000 h 1954000"/>
                <a:gd name="connsiteX11" fmla="*/ 816935 w 2326104"/>
                <a:gd name="connsiteY11" fmla="*/ 1954000 h 1954000"/>
                <a:gd name="connsiteX12" fmla="*/ 325673 w 2326104"/>
                <a:gd name="connsiteY12" fmla="*/ 1954000 h 1954000"/>
                <a:gd name="connsiteX13" fmla="*/ 0 w 2326104"/>
                <a:gd name="connsiteY13" fmla="*/ 1628327 h 1954000"/>
                <a:gd name="connsiteX14" fmla="*/ 0 w 2326104"/>
                <a:gd name="connsiteY14" fmla="*/ 1207136 h 1954000"/>
                <a:gd name="connsiteX15" fmla="*/ 0 w 2326104"/>
                <a:gd name="connsiteY15" fmla="*/ 746864 h 1954000"/>
                <a:gd name="connsiteX16" fmla="*/ 0 w 2326104"/>
                <a:gd name="connsiteY16" fmla="*/ 325673 h 1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6104" h="1954000" fill="none" extrusionOk="0">
                  <a:moveTo>
                    <a:pt x="0" y="325673"/>
                  </a:moveTo>
                  <a:cubicBezTo>
                    <a:pt x="-4525" y="148904"/>
                    <a:pt x="114237" y="-6973"/>
                    <a:pt x="325673" y="0"/>
                  </a:cubicBezTo>
                  <a:cubicBezTo>
                    <a:pt x="458704" y="-34972"/>
                    <a:pt x="719331" y="46548"/>
                    <a:pt x="917421" y="0"/>
                  </a:cubicBezTo>
                  <a:cubicBezTo>
                    <a:pt x="1115511" y="-46548"/>
                    <a:pt x="1275254" y="10978"/>
                    <a:pt x="1458926" y="0"/>
                  </a:cubicBezTo>
                  <a:cubicBezTo>
                    <a:pt x="1642599" y="-10978"/>
                    <a:pt x="1835339" y="39975"/>
                    <a:pt x="2000431" y="0"/>
                  </a:cubicBezTo>
                  <a:cubicBezTo>
                    <a:pt x="2185014" y="-37714"/>
                    <a:pt x="2332944" y="141480"/>
                    <a:pt x="2326104" y="325673"/>
                  </a:cubicBezTo>
                  <a:cubicBezTo>
                    <a:pt x="2328242" y="414502"/>
                    <a:pt x="2313210" y="596253"/>
                    <a:pt x="2326104" y="733838"/>
                  </a:cubicBezTo>
                  <a:cubicBezTo>
                    <a:pt x="2338998" y="871424"/>
                    <a:pt x="2300104" y="1061282"/>
                    <a:pt x="2326104" y="1155029"/>
                  </a:cubicBezTo>
                  <a:cubicBezTo>
                    <a:pt x="2352104" y="1248776"/>
                    <a:pt x="2277002" y="1520953"/>
                    <a:pt x="2326104" y="1628327"/>
                  </a:cubicBezTo>
                  <a:cubicBezTo>
                    <a:pt x="2317617" y="1801674"/>
                    <a:pt x="2186609" y="1995441"/>
                    <a:pt x="2000431" y="1954000"/>
                  </a:cubicBezTo>
                  <a:cubicBezTo>
                    <a:pt x="1783624" y="2024539"/>
                    <a:pt x="1633459" y="1899506"/>
                    <a:pt x="1408683" y="1954000"/>
                  </a:cubicBezTo>
                  <a:cubicBezTo>
                    <a:pt x="1183907" y="2008494"/>
                    <a:pt x="936374" y="1923536"/>
                    <a:pt x="816935" y="1954000"/>
                  </a:cubicBezTo>
                  <a:cubicBezTo>
                    <a:pt x="697496" y="1984464"/>
                    <a:pt x="465485" y="1935634"/>
                    <a:pt x="325673" y="1954000"/>
                  </a:cubicBezTo>
                  <a:cubicBezTo>
                    <a:pt x="136726" y="1955350"/>
                    <a:pt x="4789" y="1787892"/>
                    <a:pt x="0" y="1628327"/>
                  </a:cubicBezTo>
                  <a:cubicBezTo>
                    <a:pt x="-21809" y="1509663"/>
                    <a:pt x="20881" y="1341508"/>
                    <a:pt x="0" y="1207136"/>
                  </a:cubicBezTo>
                  <a:cubicBezTo>
                    <a:pt x="-20881" y="1072764"/>
                    <a:pt x="1459" y="961998"/>
                    <a:pt x="0" y="746864"/>
                  </a:cubicBezTo>
                  <a:cubicBezTo>
                    <a:pt x="-1459" y="531730"/>
                    <a:pt x="33908" y="429294"/>
                    <a:pt x="0" y="325673"/>
                  </a:cubicBezTo>
                  <a:close/>
                </a:path>
                <a:path w="2326104" h="1954000" stroke="0" extrusionOk="0">
                  <a:moveTo>
                    <a:pt x="0" y="325673"/>
                  </a:moveTo>
                  <a:cubicBezTo>
                    <a:pt x="-1011" y="166690"/>
                    <a:pt x="168715" y="-13524"/>
                    <a:pt x="325673" y="0"/>
                  </a:cubicBezTo>
                  <a:cubicBezTo>
                    <a:pt x="580208" y="-27467"/>
                    <a:pt x="639061" y="25102"/>
                    <a:pt x="883926" y="0"/>
                  </a:cubicBezTo>
                  <a:cubicBezTo>
                    <a:pt x="1128791" y="-25102"/>
                    <a:pt x="1162738" y="26522"/>
                    <a:pt x="1391936" y="0"/>
                  </a:cubicBezTo>
                  <a:cubicBezTo>
                    <a:pt x="1621134" y="-26522"/>
                    <a:pt x="1871845" y="36909"/>
                    <a:pt x="2000431" y="0"/>
                  </a:cubicBezTo>
                  <a:cubicBezTo>
                    <a:pt x="2204505" y="8341"/>
                    <a:pt x="2313314" y="152926"/>
                    <a:pt x="2326104" y="325673"/>
                  </a:cubicBezTo>
                  <a:cubicBezTo>
                    <a:pt x="2328470" y="471797"/>
                    <a:pt x="2312677" y="631595"/>
                    <a:pt x="2326104" y="733838"/>
                  </a:cubicBezTo>
                  <a:cubicBezTo>
                    <a:pt x="2339531" y="836081"/>
                    <a:pt x="2325590" y="1077959"/>
                    <a:pt x="2326104" y="1181082"/>
                  </a:cubicBezTo>
                  <a:cubicBezTo>
                    <a:pt x="2326618" y="1284205"/>
                    <a:pt x="2289044" y="1523986"/>
                    <a:pt x="2326104" y="1628327"/>
                  </a:cubicBezTo>
                  <a:cubicBezTo>
                    <a:pt x="2278248" y="1798836"/>
                    <a:pt x="2168212" y="1942760"/>
                    <a:pt x="2000431" y="1954000"/>
                  </a:cubicBezTo>
                  <a:cubicBezTo>
                    <a:pt x="1804905" y="1995573"/>
                    <a:pt x="1717778" y="1913986"/>
                    <a:pt x="1442178" y="1954000"/>
                  </a:cubicBezTo>
                  <a:cubicBezTo>
                    <a:pt x="1166578" y="1994014"/>
                    <a:pt x="1085391" y="1949385"/>
                    <a:pt x="934168" y="1954000"/>
                  </a:cubicBezTo>
                  <a:cubicBezTo>
                    <a:pt x="782945" y="1958615"/>
                    <a:pt x="619133" y="1884978"/>
                    <a:pt x="325673" y="1954000"/>
                  </a:cubicBezTo>
                  <a:cubicBezTo>
                    <a:pt x="148319" y="1959267"/>
                    <a:pt x="-21743" y="1799419"/>
                    <a:pt x="0" y="1628327"/>
                  </a:cubicBezTo>
                  <a:cubicBezTo>
                    <a:pt x="-15769" y="1502247"/>
                    <a:pt x="8915" y="1395249"/>
                    <a:pt x="0" y="1207136"/>
                  </a:cubicBezTo>
                  <a:cubicBezTo>
                    <a:pt x="-8915" y="1019023"/>
                    <a:pt x="47315" y="875927"/>
                    <a:pt x="0" y="759891"/>
                  </a:cubicBezTo>
                  <a:cubicBezTo>
                    <a:pt x="-47315" y="643855"/>
                    <a:pt x="45790" y="524198"/>
                    <a:pt x="0" y="325673"/>
                  </a:cubicBezTo>
                  <a:close/>
                </a:path>
              </a:pathLst>
            </a:custGeom>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dirty="0"/>
            </a:p>
          </p:txBody>
        </p:sp>
        <p:pic>
          <p:nvPicPr>
            <p:cNvPr id="34" name="Picture 33" descr="A picture containing aircraft, transport&#10;&#10;Description automatically generated">
              <a:extLst>
                <a:ext uri="{FF2B5EF4-FFF2-40B4-BE49-F238E27FC236}">
                  <a16:creationId xmlns:a16="http://schemas.microsoft.com/office/drawing/2014/main" id="{718816AB-D1F0-BFC9-1290-848C5EE66C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59642" y="4254297"/>
              <a:ext cx="1993160" cy="1894041"/>
            </a:xfrm>
            <a:prstGeom prst="rect">
              <a:avLst/>
            </a:prstGeom>
          </p:spPr>
        </p:pic>
      </p:grpSp>
      <p:grpSp>
        <p:nvGrpSpPr>
          <p:cNvPr id="40" name="Group 39">
            <a:extLst>
              <a:ext uri="{FF2B5EF4-FFF2-40B4-BE49-F238E27FC236}">
                <a16:creationId xmlns:a16="http://schemas.microsoft.com/office/drawing/2014/main" id="{DC6A3220-7351-32A8-8DE0-63E3CBD3D6B3}"/>
              </a:ext>
            </a:extLst>
          </p:cNvPr>
          <p:cNvGrpSpPr/>
          <p:nvPr/>
        </p:nvGrpSpPr>
        <p:grpSpPr>
          <a:xfrm>
            <a:off x="7407682" y="4255869"/>
            <a:ext cx="2326104" cy="1954000"/>
            <a:chOff x="7850743" y="4159527"/>
            <a:chExt cx="2326104" cy="1954000"/>
          </a:xfrm>
        </p:grpSpPr>
        <p:sp>
          <p:nvSpPr>
            <p:cNvPr id="39" name="Rectangle: Rounded Corners 38">
              <a:extLst>
                <a:ext uri="{FF2B5EF4-FFF2-40B4-BE49-F238E27FC236}">
                  <a16:creationId xmlns:a16="http://schemas.microsoft.com/office/drawing/2014/main" id="{D6CD1CAA-EB5C-25BD-3755-CAAD8501FF28}"/>
                </a:ext>
              </a:extLst>
            </p:cNvPr>
            <p:cNvSpPr/>
            <p:nvPr/>
          </p:nvSpPr>
          <p:spPr>
            <a:xfrm>
              <a:off x="7850743" y="4159527"/>
              <a:ext cx="2326104" cy="1954000"/>
            </a:xfrm>
            <a:custGeom>
              <a:avLst/>
              <a:gdLst>
                <a:gd name="connsiteX0" fmla="*/ 0 w 2326104"/>
                <a:gd name="connsiteY0" fmla="*/ 325673 h 1954000"/>
                <a:gd name="connsiteX1" fmla="*/ 325673 w 2326104"/>
                <a:gd name="connsiteY1" fmla="*/ 0 h 1954000"/>
                <a:gd name="connsiteX2" fmla="*/ 917421 w 2326104"/>
                <a:gd name="connsiteY2" fmla="*/ 0 h 1954000"/>
                <a:gd name="connsiteX3" fmla="*/ 1458926 w 2326104"/>
                <a:gd name="connsiteY3" fmla="*/ 0 h 1954000"/>
                <a:gd name="connsiteX4" fmla="*/ 2000431 w 2326104"/>
                <a:gd name="connsiteY4" fmla="*/ 0 h 1954000"/>
                <a:gd name="connsiteX5" fmla="*/ 2326104 w 2326104"/>
                <a:gd name="connsiteY5" fmla="*/ 325673 h 1954000"/>
                <a:gd name="connsiteX6" fmla="*/ 2326104 w 2326104"/>
                <a:gd name="connsiteY6" fmla="*/ 733838 h 1954000"/>
                <a:gd name="connsiteX7" fmla="*/ 2326104 w 2326104"/>
                <a:gd name="connsiteY7" fmla="*/ 1155029 h 1954000"/>
                <a:gd name="connsiteX8" fmla="*/ 2326104 w 2326104"/>
                <a:gd name="connsiteY8" fmla="*/ 1628327 h 1954000"/>
                <a:gd name="connsiteX9" fmla="*/ 2000431 w 2326104"/>
                <a:gd name="connsiteY9" fmla="*/ 1954000 h 1954000"/>
                <a:gd name="connsiteX10" fmla="*/ 1408683 w 2326104"/>
                <a:gd name="connsiteY10" fmla="*/ 1954000 h 1954000"/>
                <a:gd name="connsiteX11" fmla="*/ 816935 w 2326104"/>
                <a:gd name="connsiteY11" fmla="*/ 1954000 h 1954000"/>
                <a:gd name="connsiteX12" fmla="*/ 325673 w 2326104"/>
                <a:gd name="connsiteY12" fmla="*/ 1954000 h 1954000"/>
                <a:gd name="connsiteX13" fmla="*/ 0 w 2326104"/>
                <a:gd name="connsiteY13" fmla="*/ 1628327 h 1954000"/>
                <a:gd name="connsiteX14" fmla="*/ 0 w 2326104"/>
                <a:gd name="connsiteY14" fmla="*/ 1207136 h 1954000"/>
                <a:gd name="connsiteX15" fmla="*/ 0 w 2326104"/>
                <a:gd name="connsiteY15" fmla="*/ 746864 h 1954000"/>
                <a:gd name="connsiteX16" fmla="*/ 0 w 2326104"/>
                <a:gd name="connsiteY16" fmla="*/ 325673 h 1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6104" h="1954000" fill="none" extrusionOk="0">
                  <a:moveTo>
                    <a:pt x="0" y="325673"/>
                  </a:moveTo>
                  <a:cubicBezTo>
                    <a:pt x="-4525" y="148904"/>
                    <a:pt x="114237" y="-6973"/>
                    <a:pt x="325673" y="0"/>
                  </a:cubicBezTo>
                  <a:cubicBezTo>
                    <a:pt x="458704" y="-34972"/>
                    <a:pt x="719331" y="46548"/>
                    <a:pt x="917421" y="0"/>
                  </a:cubicBezTo>
                  <a:cubicBezTo>
                    <a:pt x="1115511" y="-46548"/>
                    <a:pt x="1275254" y="10978"/>
                    <a:pt x="1458926" y="0"/>
                  </a:cubicBezTo>
                  <a:cubicBezTo>
                    <a:pt x="1642599" y="-10978"/>
                    <a:pt x="1835339" y="39975"/>
                    <a:pt x="2000431" y="0"/>
                  </a:cubicBezTo>
                  <a:cubicBezTo>
                    <a:pt x="2185014" y="-37714"/>
                    <a:pt x="2332944" y="141480"/>
                    <a:pt x="2326104" y="325673"/>
                  </a:cubicBezTo>
                  <a:cubicBezTo>
                    <a:pt x="2328242" y="414502"/>
                    <a:pt x="2313210" y="596253"/>
                    <a:pt x="2326104" y="733838"/>
                  </a:cubicBezTo>
                  <a:cubicBezTo>
                    <a:pt x="2338998" y="871424"/>
                    <a:pt x="2300104" y="1061282"/>
                    <a:pt x="2326104" y="1155029"/>
                  </a:cubicBezTo>
                  <a:cubicBezTo>
                    <a:pt x="2352104" y="1248776"/>
                    <a:pt x="2277002" y="1520953"/>
                    <a:pt x="2326104" y="1628327"/>
                  </a:cubicBezTo>
                  <a:cubicBezTo>
                    <a:pt x="2317617" y="1801674"/>
                    <a:pt x="2186609" y="1995441"/>
                    <a:pt x="2000431" y="1954000"/>
                  </a:cubicBezTo>
                  <a:cubicBezTo>
                    <a:pt x="1783624" y="2024539"/>
                    <a:pt x="1633459" y="1899506"/>
                    <a:pt x="1408683" y="1954000"/>
                  </a:cubicBezTo>
                  <a:cubicBezTo>
                    <a:pt x="1183907" y="2008494"/>
                    <a:pt x="936374" y="1923536"/>
                    <a:pt x="816935" y="1954000"/>
                  </a:cubicBezTo>
                  <a:cubicBezTo>
                    <a:pt x="697496" y="1984464"/>
                    <a:pt x="465485" y="1935634"/>
                    <a:pt x="325673" y="1954000"/>
                  </a:cubicBezTo>
                  <a:cubicBezTo>
                    <a:pt x="136726" y="1955350"/>
                    <a:pt x="4789" y="1787892"/>
                    <a:pt x="0" y="1628327"/>
                  </a:cubicBezTo>
                  <a:cubicBezTo>
                    <a:pt x="-21809" y="1509663"/>
                    <a:pt x="20881" y="1341508"/>
                    <a:pt x="0" y="1207136"/>
                  </a:cubicBezTo>
                  <a:cubicBezTo>
                    <a:pt x="-20881" y="1072764"/>
                    <a:pt x="1459" y="961998"/>
                    <a:pt x="0" y="746864"/>
                  </a:cubicBezTo>
                  <a:cubicBezTo>
                    <a:pt x="-1459" y="531730"/>
                    <a:pt x="33908" y="429294"/>
                    <a:pt x="0" y="325673"/>
                  </a:cubicBezTo>
                  <a:close/>
                </a:path>
                <a:path w="2326104" h="1954000" stroke="0" extrusionOk="0">
                  <a:moveTo>
                    <a:pt x="0" y="325673"/>
                  </a:moveTo>
                  <a:cubicBezTo>
                    <a:pt x="-1011" y="166690"/>
                    <a:pt x="168715" y="-13524"/>
                    <a:pt x="325673" y="0"/>
                  </a:cubicBezTo>
                  <a:cubicBezTo>
                    <a:pt x="580208" y="-27467"/>
                    <a:pt x="639061" y="25102"/>
                    <a:pt x="883926" y="0"/>
                  </a:cubicBezTo>
                  <a:cubicBezTo>
                    <a:pt x="1128791" y="-25102"/>
                    <a:pt x="1162738" y="26522"/>
                    <a:pt x="1391936" y="0"/>
                  </a:cubicBezTo>
                  <a:cubicBezTo>
                    <a:pt x="1621134" y="-26522"/>
                    <a:pt x="1871845" y="36909"/>
                    <a:pt x="2000431" y="0"/>
                  </a:cubicBezTo>
                  <a:cubicBezTo>
                    <a:pt x="2204505" y="8341"/>
                    <a:pt x="2313314" y="152926"/>
                    <a:pt x="2326104" y="325673"/>
                  </a:cubicBezTo>
                  <a:cubicBezTo>
                    <a:pt x="2328470" y="471797"/>
                    <a:pt x="2312677" y="631595"/>
                    <a:pt x="2326104" y="733838"/>
                  </a:cubicBezTo>
                  <a:cubicBezTo>
                    <a:pt x="2339531" y="836081"/>
                    <a:pt x="2325590" y="1077959"/>
                    <a:pt x="2326104" y="1181082"/>
                  </a:cubicBezTo>
                  <a:cubicBezTo>
                    <a:pt x="2326618" y="1284205"/>
                    <a:pt x="2289044" y="1523986"/>
                    <a:pt x="2326104" y="1628327"/>
                  </a:cubicBezTo>
                  <a:cubicBezTo>
                    <a:pt x="2278248" y="1798836"/>
                    <a:pt x="2168212" y="1942760"/>
                    <a:pt x="2000431" y="1954000"/>
                  </a:cubicBezTo>
                  <a:cubicBezTo>
                    <a:pt x="1804905" y="1995573"/>
                    <a:pt x="1717778" y="1913986"/>
                    <a:pt x="1442178" y="1954000"/>
                  </a:cubicBezTo>
                  <a:cubicBezTo>
                    <a:pt x="1166578" y="1994014"/>
                    <a:pt x="1085391" y="1949385"/>
                    <a:pt x="934168" y="1954000"/>
                  </a:cubicBezTo>
                  <a:cubicBezTo>
                    <a:pt x="782945" y="1958615"/>
                    <a:pt x="619133" y="1884978"/>
                    <a:pt x="325673" y="1954000"/>
                  </a:cubicBezTo>
                  <a:cubicBezTo>
                    <a:pt x="148319" y="1959267"/>
                    <a:pt x="-21743" y="1799419"/>
                    <a:pt x="0" y="1628327"/>
                  </a:cubicBezTo>
                  <a:cubicBezTo>
                    <a:pt x="-15769" y="1502247"/>
                    <a:pt x="8915" y="1395249"/>
                    <a:pt x="0" y="1207136"/>
                  </a:cubicBezTo>
                  <a:cubicBezTo>
                    <a:pt x="-8915" y="1019023"/>
                    <a:pt x="47315" y="875927"/>
                    <a:pt x="0" y="759891"/>
                  </a:cubicBezTo>
                  <a:cubicBezTo>
                    <a:pt x="-47315" y="643855"/>
                    <a:pt x="45790" y="524198"/>
                    <a:pt x="0" y="325673"/>
                  </a:cubicBezTo>
                  <a:close/>
                </a:path>
              </a:pathLst>
            </a:custGeom>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dirty="0"/>
            </a:p>
          </p:txBody>
        </p:sp>
        <p:pic>
          <p:nvPicPr>
            <p:cNvPr id="38" name="Picture 37" descr="Shape, circle&#10;&#10;Description automatically generated">
              <a:extLst>
                <a:ext uri="{FF2B5EF4-FFF2-40B4-BE49-F238E27FC236}">
                  <a16:creationId xmlns:a16="http://schemas.microsoft.com/office/drawing/2014/main" id="{470A6E1E-95EF-E681-0FF8-879E14A742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62165" y="4337967"/>
              <a:ext cx="2103259" cy="1699827"/>
            </a:xfrm>
            <a:prstGeom prst="rect">
              <a:avLst/>
            </a:prstGeom>
          </p:spPr>
        </p:pic>
      </p:grpSp>
      <p:grpSp>
        <p:nvGrpSpPr>
          <p:cNvPr id="44" name="Group 43">
            <a:extLst>
              <a:ext uri="{FF2B5EF4-FFF2-40B4-BE49-F238E27FC236}">
                <a16:creationId xmlns:a16="http://schemas.microsoft.com/office/drawing/2014/main" id="{2DD6B263-E076-AC80-8B5F-2ADF70B2C6A1}"/>
              </a:ext>
            </a:extLst>
          </p:cNvPr>
          <p:cNvGrpSpPr/>
          <p:nvPr/>
        </p:nvGrpSpPr>
        <p:grpSpPr>
          <a:xfrm>
            <a:off x="7407682" y="1937783"/>
            <a:ext cx="2326104" cy="1954000"/>
            <a:chOff x="7606721" y="864809"/>
            <a:chExt cx="2326104" cy="1954000"/>
          </a:xfrm>
        </p:grpSpPr>
        <p:sp>
          <p:nvSpPr>
            <p:cNvPr id="43" name="Rectangle: Rounded Corners 42">
              <a:extLst>
                <a:ext uri="{FF2B5EF4-FFF2-40B4-BE49-F238E27FC236}">
                  <a16:creationId xmlns:a16="http://schemas.microsoft.com/office/drawing/2014/main" id="{3E0F83D7-2EEF-D8B3-400D-5ED07E7F3C44}"/>
                </a:ext>
              </a:extLst>
            </p:cNvPr>
            <p:cNvSpPr/>
            <p:nvPr/>
          </p:nvSpPr>
          <p:spPr>
            <a:xfrm>
              <a:off x="7606721" y="864809"/>
              <a:ext cx="2326104" cy="1954000"/>
            </a:xfrm>
            <a:custGeom>
              <a:avLst/>
              <a:gdLst>
                <a:gd name="connsiteX0" fmla="*/ 0 w 2326104"/>
                <a:gd name="connsiteY0" fmla="*/ 325673 h 1954000"/>
                <a:gd name="connsiteX1" fmla="*/ 325673 w 2326104"/>
                <a:gd name="connsiteY1" fmla="*/ 0 h 1954000"/>
                <a:gd name="connsiteX2" fmla="*/ 917421 w 2326104"/>
                <a:gd name="connsiteY2" fmla="*/ 0 h 1954000"/>
                <a:gd name="connsiteX3" fmla="*/ 1458926 w 2326104"/>
                <a:gd name="connsiteY3" fmla="*/ 0 h 1954000"/>
                <a:gd name="connsiteX4" fmla="*/ 2000431 w 2326104"/>
                <a:gd name="connsiteY4" fmla="*/ 0 h 1954000"/>
                <a:gd name="connsiteX5" fmla="*/ 2326104 w 2326104"/>
                <a:gd name="connsiteY5" fmla="*/ 325673 h 1954000"/>
                <a:gd name="connsiteX6" fmla="*/ 2326104 w 2326104"/>
                <a:gd name="connsiteY6" fmla="*/ 733838 h 1954000"/>
                <a:gd name="connsiteX7" fmla="*/ 2326104 w 2326104"/>
                <a:gd name="connsiteY7" fmla="*/ 1155029 h 1954000"/>
                <a:gd name="connsiteX8" fmla="*/ 2326104 w 2326104"/>
                <a:gd name="connsiteY8" fmla="*/ 1628327 h 1954000"/>
                <a:gd name="connsiteX9" fmla="*/ 2000431 w 2326104"/>
                <a:gd name="connsiteY9" fmla="*/ 1954000 h 1954000"/>
                <a:gd name="connsiteX10" fmla="*/ 1408683 w 2326104"/>
                <a:gd name="connsiteY10" fmla="*/ 1954000 h 1954000"/>
                <a:gd name="connsiteX11" fmla="*/ 816935 w 2326104"/>
                <a:gd name="connsiteY11" fmla="*/ 1954000 h 1954000"/>
                <a:gd name="connsiteX12" fmla="*/ 325673 w 2326104"/>
                <a:gd name="connsiteY12" fmla="*/ 1954000 h 1954000"/>
                <a:gd name="connsiteX13" fmla="*/ 0 w 2326104"/>
                <a:gd name="connsiteY13" fmla="*/ 1628327 h 1954000"/>
                <a:gd name="connsiteX14" fmla="*/ 0 w 2326104"/>
                <a:gd name="connsiteY14" fmla="*/ 1207136 h 1954000"/>
                <a:gd name="connsiteX15" fmla="*/ 0 w 2326104"/>
                <a:gd name="connsiteY15" fmla="*/ 746864 h 1954000"/>
                <a:gd name="connsiteX16" fmla="*/ 0 w 2326104"/>
                <a:gd name="connsiteY16" fmla="*/ 325673 h 1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6104" h="1954000" fill="none" extrusionOk="0">
                  <a:moveTo>
                    <a:pt x="0" y="325673"/>
                  </a:moveTo>
                  <a:cubicBezTo>
                    <a:pt x="-4525" y="148904"/>
                    <a:pt x="114237" y="-6973"/>
                    <a:pt x="325673" y="0"/>
                  </a:cubicBezTo>
                  <a:cubicBezTo>
                    <a:pt x="458704" y="-34972"/>
                    <a:pt x="719331" y="46548"/>
                    <a:pt x="917421" y="0"/>
                  </a:cubicBezTo>
                  <a:cubicBezTo>
                    <a:pt x="1115511" y="-46548"/>
                    <a:pt x="1275254" y="10978"/>
                    <a:pt x="1458926" y="0"/>
                  </a:cubicBezTo>
                  <a:cubicBezTo>
                    <a:pt x="1642599" y="-10978"/>
                    <a:pt x="1835339" y="39975"/>
                    <a:pt x="2000431" y="0"/>
                  </a:cubicBezTo>
                  <a:cubicBezTo>
                    <a:pt x="2185014" y="-37714"/>
                    <a:pt x="2332944" y="141480"/>
                    <a:pt x="2326104" y="325673"/>
                  </a:cubicBezTo>
                  <a:cubicBezTo>
                    <a:pt x="2328242" y="414502"/>
                    <a:pt x="2313210" y="596253"/>
                    <a:pt x="2326104" y="733838"/>
                  </a:cubicBezTo>
                  <a:cubicBezTo>
                    <a:pt x="2338998" y="871424"/>
                    <a:pt x="2300104" y="1061282"/>
                    <a:pt x="2326104" y="1155029"/>
                  </a:cubicBezTo>
                  <a:cubicBezTo>
                    <a:pt x="2352104" y="1248776"/>
                    <a:pt x="2277002" y="1520953"/>
                    <a:pt x="2326104" y="1628327"/>
                  </a:cubicBezTo>
                  <a:cubicBezTo>
                    <a:pt x="2317617" y="1801674"/>
                    <a:pt x="2186609" y="1995441"/>
                    <a:pt x="2000431" y="1954000"/>
                  </a:cubicBezTo>
                  <a:cubicBezTo>
                    <a:pt x="1783624" y="2024539"/>
                    <a:pt x="1633459" y="1899506"/>
                    <a:pt x="1408683" y="1954000"/>
                  </a:cubicBezTo>
                  <a:cubicBezTo>
                    <a:pt x="1183907" y="2008494"/>
                    <a:pt x="936374" y="1923536"/>
                    <a:pt x="816935" y="1954000"/>
                  </a:cubicBezTo>
                  <a:cubicBezTo>
                    <a:pt x="697496" y="1984464"/>
                    <a:pt x="465485" y="1935634"/>
                    <a:pt x="325673" y="1954000"/>
                  </a:cubicBezTo>
                  <a:cubicBezTo>
                    <a:pt x="136726" y="1955350"/>
                    <a:pt x="4789" y="1787892"/>
                    <a:pt x="0" y="1628327"/>
                  </a:cubicBezTo>
                  <a:cubicBezTo>
                    <a:pt x="-21809" y="1509663"/>
                    <a:pt x="20881" y="1341508"/>
                    <a:pt x="0" y="1207136"/>
                  </a:cubicBezTo>
                  <a:cubicBezTo>
                    <a:pt x="-20881" y="1072764"/>
                    <a:pt x="1459" y="961998"/>
                    <a:pt x="0" y="746864"/>
                  </a:cubicBezTo>
                  <a:cubicBezTo>
                    <a:pt x="-1459" y="531730"/>
                    <a:pt x="33908" y="429294"/>
                    <a:pt x="0" y="325673"/>
                  </a:cubicBezTo>
                  <a:close/>
                </a:path>
                <a:path w="2326104" h="1954000" stroke="0" extrusionOk="0">
                  <a:moveTo>
                    <a:pt x="0" y="325673"/>
                  </a:moveTo>
                  <a:cubicBezTo>
                    <a:pt x="-1011" y="166690"/>
                    <a:pt x="168715" y="-13524"/>
                    <a:pt x="325673" y="0"/>
                  </a:cubicBezTo>
                  <a:cubicBezTo>
                    <a:pt x="580208" y="-27467"/>
                    <a:pt x="639061" y="25102"/>
                    <a:pt x="883926" y="0"/>
                  </a:cubicBezTo>
                  <a:cubicBezTo>
                    <a:pt x="1128791" y="-25102"/>
                    <a:pt x="1162738" y="26522"/>
                    <a:pt x="1391936" y="0"/>
                  </a:cubicBezTo>
                  <a:cubicBezTo>
                    <a:pt x="1621134" y="-26522"/>
                    <a:pt x="1871845" y="36909"/>
                    <a:pt x="2000431" y="0"/>
                  </a:cubicBezTo>
                  <a:cubicBezTo>
                    <a:pt x="2204505" y="8341"/>
                    <a:pt x="2313314" y="152926"/>
                    <a:pt x="2326104" y="325673"/>
                  </a:cubicBezTo>
                  <a:cubicBezTo>
                    <a:pt x="2328470" y="471797"/>
                    <a:pt x="2312677" y="631595"/>
                    <a:pt x="2326104" y="733838"/>
                  </a:cubicBezTo>
                  <a:cubicBezTo>
                    <a:pt x="2339531" y="836081"/>
                    <a:pt x="2325590" y="1077959"/>
                    <a:pt x="2326104" y="1181082"/>
                  </a:cubicBezTo>
                  <a:cubicBezTo>
                    <a:pt x="2326618" y="1284205"/>
                    <a:pt x="2289044" y="1523986"/>
                    <a:pt x="2326104" y="1628327"/>
                  </a:cubicBezTo>
                  <a:cubicBezTo>
                    <a:pt x="2278248" y="1798836"/>
                    <a:pt x="2168212" y="1942760"/>
                    <a:pt x="2000431" y="1954000"/>
                  </a:cubicBezTo>
                  <a:cubicBezTo>
                    <a:pt x="1804905" y="1995573"/>
                    <a:pt x="1717778" y="1913986"/>
                    <a:pt x="1442178" y="1954000"/>
                  </a:cubicBezTo>
                  <a:cubicBezTo>
                    <a:pt x="1166578" y="1994014"/>
                    <a:pt x="1085391" y="1949385"/>
                    <a:pt x="934168" y="1954000"/>
                  </a:cubicBezTo>
                  <a:cubicBezTo>
                    <a:pt x="782945" y="1958615"/>
                    <a:pt x="619133" y="1884978"/>
                    <a:pt x="325673" y="1954000"/>
                  </a:cubicBezTo>
                  <a:cubicBezTo>
                    <a:pt x="148319" y="1959267"/>
                    <a:pt x="-21743" y="1799419"/>
                    <a:pt x="0" y="1628327"/>
                  </a:cubicBezTo>
                  <a:cubicBezTo>
                    <a:pt x="-15769" y="1502247"/>
                    <a:pt x="8915" y="1395249"/>
                    <a:pt x="0" y="1207136"/>
                  </a:cubicBezTo>
                  <a:cubicBezTo>
                    <a:pt x="-8915" y="1019023"/>
                    <a:pt x="47315" y="875927"/>
                    <a:pt x="0" y="759891"/>
                  </a:cubicBezTo>
                  <a:cubicBezTo>
                    <a:pt x="-47315" y="643855"/>
                    <a:pt x="45790" y="524198"/>
                    <a:pt x="0" y="325673"/>
                  </a:cubicBezTo>
                  <a:close/>
                </a:path>
              </a:pathLst>
            </a:custGeom>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dirty="0"/>
            </a:p>
          </p:txBody>
        </p:sp>
        <p:pic>
          <p:nvPicPr>
            <p:cNvPr id="42" name="Picture 41" descr="A picture containing text, vector graphics&#10;&#10;Description automatically generated">
              <a:extLst>
                <a:ext uri="{FF2B5EF4-FFF2-40B4-BE49-F238E27FC236}">
                  <a16:creationId xmlns:a16="http://schemas.microsoft.com/office/drawing/2014/main" id="{171D0B25-9445-315A-8406-AEA1E47FCF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4568" y="1264611"/>
              <a:ext cx="2070409" cy="973262"/>
            </a:xfrm>
            <a:prstGeom prst="rect">
              <a:avLst/>
            </a:prstGeom>
          </p:spPr>
        </p:pic>
      </p:grpSp>
      <p:grpSp>
        <p:nvGrpSpPr>
          <p:cNvPr id="55" name="Group 54">
            <a:extLst>
              <a:ext uri="{FF2B5EF4-FFF2-40B4-BE49-F238E27FC236}">
                <a16:creationId xmlns:a16="http://schemas.microsoft.com/office/drawing/2014/main" id="{2A38F4EF-26F8-88AD-80BD-5890FED5C2B0}"/>
              </a:ext>
            </a:extLst>
          </p:cNvPr>
          <p:cNvGrpSpPr/>
          <p:nvPr/>
        </p:nvGrpSpPr>
        <p:grpSpPr>
          <a:xfrm>
            <a:off x="9833812" y="1860478"/>
            <a:ext cx="2326104" cy="1954000"/>
            <a:chOff x="9865896" y="1860478"/>
            <a:chExt cx="2326104" cy="1954000"/>
          </a:xfrm>
        </p:grpSpPr>
        <p:sp>
          <p:nvSpPr>
            <p:cNvPr id="51" name="Rectangle: Rounded Corners 50">
              <a:extLst>
                <a:ext uri="{FF2B5EF4-FFF2-40B4-BE49-F238E27FC236}">
                  <a16:creationId xmlns:a16="http://schemas.microsoft.com/office/drawing/2014/main" id="{D13BC3F4-521E-4BB9-8A4F-3177A6DAFD4F}"/>
                </a:ext>
              </a:extLst>
            </p:cNvPr>
            <p:cNvSpPr/>
            <p:nvPr/>
          </p:nvSpPr>
          <p:spPr>
            <a:xfrm>
              <a:off x="9865896" y="1860478"/>
              <a:ext cx="2326104" cy="1954000"/>
            </a:xfrm>
            <a:custGeom>
              <a:avLst/>
              <a:gdLst>
                <a:gd name="connsiteX0" fmla="*/ 0 w 2326104"/>
                <a:gd name="connsiteY0" fmla="*/ 325673 h 1954000"/>
                <a:gd name="connsiteX1" fmla="*/ 325673 w 2326104"/>
                <a:gd name="connsiteY1" fmla="*/ 0 h 1954000"/>
                <a:gd name="connsiteX2" fmla="*/ 917421 w 2326104"/>
                <a:gd name="connsiteY2" fmla="*/ 0 h 1954000"/>
                <a:gd name="connsiteX3" fmla="*/ 1458926 w 2326104"/>
                <a:gd name="connsiteY3" fmla="*/ 0 h 1954000"/>
                <a:gd name="connsiteX4" fmla="*/ 2000431 w 2326104"/>
                <a:gd name="connsiteY4" fmla="*/ 0 h 1954000"/>
                <a:gd name="connsiteX5" fmla="*/ 2326104 w 2326104"/>
                <a:gd name="connsiteY5" fmla="*/ 325673 h 1954000"/>
                <a:gd name="connsiteX6" fmla="*/ 2326104 w 2326104"/>
                <a:gd name="connsiteY6" fmla="*/ 733838 h 1954000"/>
                <a:gd name="connsiteX7" fmla="*/ 2326104 w 2326104"/>
                <a:gd name="connsiteY7" fmla="*/ 1155029 h 1954000"/>
                <a:gd name="connsiteX8" fmla="*/ 2326104 w 2326104"/>
                <a:gd name="connsiteY8" fmla="*/ 1628327 h 1954000"/>
                <a:gd name="connsiteX9" fmla="*/ 2000431 w 2326104"/>
                <a:gd name="connsiteY9" fmla="*/ 1954000 h 1954000"/>
                <a:gd name="connsiteX10" fmla="*/ 1408683 w 2326104"/>
                <a:gd name="connsiteY10" fmla="*/ 1954000 h 1954000"/>
                <a:gd name="connsiteX11" fmla="*/ 816935 w 2326104"/>
                <a:gd name="connsiteY11" fmla="*/ 1954000 h 1954000"/>
                <a:gd name="connsiteX12" fmla="*/ 325673 w 2326104"/>
                <a:gd name="connsiteY12" fmla="*/ 1954000 h 1954000"/>
                <a:gd name="connsiteX13" fmla="*/ 0 w 2326104"/>
                <a:gd name="connsiteY13" fmla="*/ 1628327 h 1954000"/>
                <a:gd name="connsiteX14" fmla="*/ 0 w 2326104"/>
                <a:gd name="connsiteY14" fmla="*/ 1207136 h 1954000"/>
                <a:gd name="connsiteX15" fmla="*/ 0 w 2326104"/>
                <a:gd name="connsiteY15" fmla="*/ 746864 h 1954000"/>
                <a:gd name="connsiteX16" fmla="*/ 0 w 2326104"/>
                <a:gd name="connsiteY16" fmla="*/ 325673 h 1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6104" h="1954000" fill="none" extrusionOk="0">
                  <a:moveTo>
                    <a:pt x="0" y="325673"/>
                  </a:moveTo>
                  <a:cubicBezTo>
                    <a:pt x="-4525" y="148904"/>
                    <a:pt x="114237" y="-6973"/>
                    <a:pt x="325673" y="0"/>
                  </a:cubicBezTo>
                  <a:cubicBezTo>
                    <a:pt x="458704" y="-34972"/>
                    <a:pt x="719331" y="46548"/>
                    <a:pt x="917421" y="0"/>
                  </a:cubicBezTo>
                  <a:cubicBezTo>
                    <a:pt x="1115511" y="-46548"/>
                    <a:pt x="1275254" y="10978"/>
                    <a:pt x="1458926" y="0"/>
                  </a:cubicBezTo>
                  <a:cubicBezTo>
                    <a:pt x="1642599" y="-10978"/>
                    <a:pt x="1835339" y="39975"/>
                    <a:pt x="2000431" y="0"/>
                  </a:cubicBezTo>
                  <a:cubicBezTo>
                    <a:pt x="2185014" y="-37714"/>
                    <a:pt x="2332944" y="141480"/>
                    <a:pt x="2326104" y="325673"/>
                  </a:cubicBezTo>
                  <a:cubicBezTo>
                    <a:pt x="2328242" y="414502"/>
                    <a:pt x="2313210" y="596253"/>
                    <a:pt x="2326104" y="733838"/>
                  </a:cubicBezTo>
                  <a:cubicBezTo>
                    <a:pt x="2338998" y="871424"/>
                    <a:pt x="2300104" y="1061282"/>
                    <a:pt x="2326104" y="1155029"/>
                  </a:cubicBezTo>
                  <a:cubicBezTo>
                    <a:pt x="2352104" y="1248776"/>
                    <a:pt x="2277002" y="1520953"/>
                    <a:pt x="2326104" y="1628327"/>
                  </a:cubicBezTo>
                  <a:cubicBezTo>
                    <a:pt x="2317617" y="1801674"/>
                    <a:pt x="2186609" y="1995441"/>
                    <a:pt x="2000431" y="1954000"/>
                  </a:cubicBezTo>
                  <a:cubicBezTo>
                    <a:pt x="1783624" y="2024539"/>
                    <a:pt x="1633459" y="1899506"/>
                    <a:pt x="1408683" y="1954000"/>
                  </a:cubicBezTo>
                  <a:cubicBezTo>
                    <a:pt x="1183907" y="2008494"/>
                    <a:pt x="936374" y="1923536"/>
                    <a:pt x="816935" y="1954000"/>
                  </a:cubicBezTo>
                  <a:cubicBezTo>
                    <a:pt x="697496" y="1984464"/>
                    <a:pt x="465485" y="1935634"/>
                    <a:pt x="325673" y="1954000"/>
                  </a:cubicBezTo>
                  <a:cubicBezTo>
                    <a:pt x="136726" y="1955350"/>
                    <a:pt x="4789" y="1787892"/>
                    <a:pt x="0" y="1628327"/>
                  </a:cubicBezTo>
                  <a:cubicBezTo>
                    <a:pt x="-21809" y="1509663"/>
                    <a:pt x="20881" y="1341508"/>
                    <a:pt x="0" y="1207136"/>
                  </a:cubicBezTo>
                  <a:cubicBezTo>
                    <a:pt x="-20881" y="1072764"/>
                    <a:pt x="1459" y="961998"/>
                    <a:pt x="0" y="746864"/>
                  </a:cubicBezTo>
                  <a:cubicBezTo>
                    <a:pt x="-1459" y="531730"/>
                    <a:pt x="33908" y="429294"/>
                    <a:pt x="0" y="325673"/>
                  </a:cubicBezTo>
                  <a:close/>
                </a:path>
                <a:path w="2326104" h="1954000" stroke="0" extrusionOk="0">
                  <a:moveTo>
                    <a:pt x="0" y="325673"/>
                  </a:moveTo>
                  <a:cubicBezTo>
                    <a:pt x="-1011" y="166690"/>
                    <a:pt x="168715" y="-13524"/>
                    <a:pt x="325673" y="0"/>
                  </a:cubicBezTo>
                  <a:cubicBezTo>
                    <a:pt x="580208" y="-27467"/>
                    <a:pt x="639061" y="25102"/>
                    <a:pt x="883926" y="0"/>
                  </a:cubicBezTo>
                  <a:cubicBezTo>
                    <a:pt x="1128791" y="-25102"/>
                    <a:pt x="1162738" y="26522"/>
                    <a:pt x="1391936" y="0"/>
                  </a:cubicBezTo>
                  <a:cubicBezTo>
                    <a:pt x="1621134" y="-26522"/>
                    <a:pt x="1871845" y="36909"/>
                    <a:pt x="2000431" y="0"/>
                  </a:cubicBezTo>
                  <a:cubicBezTo>
                    <a:pt x="2204505" y="8341"/>
                    <a:pt x="2313314" y="152926"/>
                    <a:pt x="2326104" y="325673"/>
                  </a:cubicBezTo>
                  <a:cubicBezTo>
                    <a:pt x="2328470" y="471797"/>
                    <a:pt x="2312677" y="631595"/>
                    <a:pt x="2326104" y="733838"/>
                  </a:cubicBezTo>
                  <a:cubicBezTo>
                    <a:pt x="2339531" y="836081"/>
                    <a:pt x="2325590" y="1077959"/>
                    <a:pt x="2326104" y="1181082"/>
                  </a:cubicBezTo>
                  <a:cubicBezTo>
                    <a:pt x="2326618" y="1284205"/>
                    <a:pt x="2289044" y="1523986"/>
                    <a:pt x="2326104" y="1628327"/>
                  </a:cubicBezTo>
                  <a:cubicBezTo>
                    <a:pt x="2278248" y="1798836"/>
                    <a:pt x="2168212" y="1942760"/>
                    <a:pt x="2000431" y="1954000"/>
                  </a:cubicBezTo>
                  <a:cubicBezTo>
                    <a:pt x="1804905" y="1995573"/>
                    <a:pt x="1717778" y="1913986"/>
                    <a:pt x="1442178" y="1954000"/>
                  </a:cubicBezTo>
                  <a:cubicBezTo>
                    <a:pt x="1166578" y="1994014"/>
                    <a:pt x="1085391" y="1949385"/>
                    <a:pt x="934168" y="1954000"/>
                  </a:cubicBezTo>
                  <a:cubicBezTo>
                    <a:pt x="782945" y="1958615"/>
                    <a:pt x="619133" y="1884978"/>
                    <a:pt x="325673" y="1954000"/>
                  </a:cubicBezTo>
                  <a:cubicBezTo>
                    <a:pt x="148319" y="1959267"/>
                    <a:pt x="-21743" y="1799419"/>
                    <a:pt x="0" y="1628327"/>
                  </a:cubicBezTo>
                  <a:cubicBezTo>
                    <a:pt x="-15769" y="1502247"/>
                    <a:pt x="8915" y="1395249"/>
                    <a:pt x="0" y="1207136"/>
                  </a:cubicBezTo>
                  <a:cubicBezTo>
                    <a:pt x="-8915" y="1019023"/>
                    <a:pt x="47315" y="875927"/>
                    <a:pt x="0" y="759891"/>
                  </a:cubicBezTo>
                  <a:cubicBezTo>
                    <a:pt x="-47315" y="643855"/>
                    <a:pt x="45790" y="524198"/>
                    <a:pt x="0" y="325673"/>
                  </a:cubicBezTo>
                  <a:close/>
                </a:path>
              </a:pathLst>
            </a:custGeom>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dirty="0"/>
            </a:p>
          </p:txBody>
        </p:sp>
        <p:pic>
          <p:nvPicPr>
            <p:cNvPr id="54" name="Picture 53">
              <a:extLst>
                <a:ext uri="{FF2B5EF4-FFF2-40B4-BE49-F238E27FC236}">
                  <a16:creationId xmlns:a16="http://schemas.microsoft.com/office/drawing/2014/main" id="{D8E27CB5-F51F-528D-8AF6-84F0A79609A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9896" y="2275178"/>
              <a:ext cx="1938102" cy="1147562"/>
            </a:xfrm>
            <a:prstGeom prst="rect">
              <a:avLst/>
            </a:prstGeom>
          </p:spPr>
        </p:pic>
      </p:grpSp>
      <p:grpSp>
        <p:nvGrpSpPr>
          <p:cNvPr id="60" name="Group 59">
            <a:extLst>
              <a:ext uri="{FF2B5EF4-FFF2-40B4-BE49-F238E27FC236}">
                <a16:creationId xmlns:a16="http://schemas.microsoft.com/office/drawing/2014/main" id="{C216146B-EAC7-1A15-E8E1-D405B8612444}"/>
              </a:ext>
            </a:extLst>
          </p:cNvPr>
          <p:cNvGrpSpPr/>
          <p:nvPr/>
        </p:nvGrpSpPr>
        <p:grpSpPr>
          <a:xfrm>
            <a:off x="9833812" y="4178564"/>
            <a:ext cx="2326104" cy="1954000"/>
            <a:chOff x="9865896" y="4178564"/>
            <a:chExt cx="2326104" cy="1954000"/>
          </a:xfrm>
        </p:grpSpPr>
        <p:sp>
          <p:nvSpPr>
            <p:cNvPr id="48" name="Rectangle: Rounded Corners 47">
              <a:extLst>
                <a:ext uri="{FF2B5EF4-FFF2-40B4-BE49-F238E27FC236}">
                  <a16:creationId xmlns:a16="http://schemas.microsoft.com/office/drawing/2014/main" id="{0E8776F8-9161-939E-35A7-8B0387E9933D}"/>
                </a:ext>
              </a:extLst>
            </p:cNvPr>
            <p:cNvSpPr/>
            <p:nvPr/>
          </p:nvSpPr>
          <p:spPr>
            <a:xfrm>
              <a:off x="9865896" y="4178564"/>
              <a:ext cx="2326104" cy="1954000"/>
            </a:xfrm>
            <a:custGeom>
              <a:avLst/>
              <a:gdLst>
                <a:gd name="connsiteX0" fmla="*/ 0 w 2326104"/>
                <a:gd name="connsiteY0" fmla="*/ 325673 h 1954000"/>
                <a:gd name="connsiteX1" fmla="*/ 325673 w 2326104"/>
                <a:gd name="connsiteY1" fmla="*/ 0 h 1954000"/>
                <a:gd name="connsiteX2" fmla="*/ 917421 w 2326104"/>
                <a:gd name="connsiteY2" fmla="*/ 0 h 1954000"/>
                <a:gd name="connsiteX3" fmla="*/ 1458926 w 2326104"/>
                <a:gd name="connsiteY3" fmla="*/ 0 h 1954000"/>
                <a:gd name="connsiteX4" fmla="*/ 2000431 w 2326104"/>
                <a:gd name="connsiteY4" fmla="*/ 0 h 1954000"/>
                <a:gd name="connsiteX5" fmla="*/ 2326104 w 2326104"/>
                <a:gd name="connsiteY5" fmla="*/ 325673 h 1954000"/>
                <a:gd name="connsiteX6" fmla="*/ 2326104 w 2326104"/>
                <a:gd name="connsiteY6" fmla="*/ 733838 h 1954000"/>
                <a:gd name="connsiteX7" fmla="*/ 2326104 w 2326104"/>
                <a:gd name="connsiteY7" fmla="*/ 1155029 h 1954000"/>
                <a:gd name="connsiteX8" fmla="*/ 2326104 w 2326104"/>
                <a:gd name="connsiteY8" fmla="*/ 1628327 h 1954000"/>
                <a:gd name="connsiteX9" fmla="*/ 2000431 w 2326104"/>
                <a:gd name="connsiteY9" fmla="*/ 1954000 h 1954000"/>
                <a:gd name="connsiteX10" fmla="*/ 1408683 w 2326104"/>
                <a:gd name="connsiteY10" fmla="*/ 1954000 h 1954000"/>
                <a:gd name="connsiteX11" fmla="*/ 816935 w 2326104"/>
                <a:gd name="connsiteY11" fmla="*/ 1954000 h 1954000"/>
                <a:gd name="connsiteX12" fmla="*/ 325673 w 2326104"/>
                <a:gd name="connsiteY12" fmla="*/ 1954000 h 1954000"/>
                <a:gd name="connsiteX13" fmla="*/ 0 w 2326104"/>
                <a:gd name="connsiteY13" fmla="*/ 1628327 h 1954000"/>
                <a:gd name="connsiteX14" fmla="*/ 0 w 2326104"/>
                <a:gd name="connsiteY14" fmla="*/ 1207136 h 1954000"/>
                <a:gd name="connsiteX15" fmla="*/ 0 w 2326104"/>
                <a:gd name="connsiteY15" fmla="*/ 746864 h 1954000"/>
                <a:gd name="connsiteX16" fmla="*/ 0 w 2326104"/>
                <a:gd name="connsiteY16" fmla="*/ 325673 h 1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6104" h="1954000" fill="none" extrusionOk="0">
                  <a:moveTo>
                    <a:pt x="0" y="325673"/>
                  </a:moveTo>
                  <a:cubicBezTo>
                    <a:pt x="-4525" y="148904"/>
                    <a:pt x="114237" y="-6973"/>
                    <a:pt x="325673" y="0"/>
                  </a:cubicBezTo>
                  <a:cubicBezTo>
                    <a:pt x="458704" y="-34972"/>
                    <a:pt x="719331" y="46548"/>
                    <a:pt x="917421" y="0"/>
                  </a:cubicBezTo>
                  <a:cubicBezTo>
                    <a:pt x="1115511" y="-46548"/>
                    <a:pt x="1275254" y="10978"/>
                    <a:pt x="1458926" y="0"/>
                  </a:cubicBezTo>
                  <a:cubicBezTo>
                    <a:pt x="1642599" y="-10978"/>
                    <a:pt x="1835339" y="39975"/>
                    <a:pt x="2000431" y="0"/>
                  </a:cubicBezTo>
                  <a:cubicBezTo>
                    <a:pt x="2185014" y="-37714"/>
                    <a:pt x="2332944" y="141480"/>
                    <a:pt x="2326104" y="325673"/>
                  </a:cubicBezTo>
                  <a:cubicBezTo>
                    <a:pt x="2328242" y="414502"/>
                    <a:pt x="2313210" y="596253"/>
                    <a:pt x="2326104" y="733838"/>
                  </a:cubicBezTo>
                  <a:cubicBezTo>
                    <a:pt x="2338998" y="871424"/>
                    <a:pt x="2300104" y="1061282"/>
                    <a:pt x="2326104" y="1155029"/>
                  </a:cubicBezTo>
                  <a:cubicBezTo>
                    <a:pt x="2352104" y="1248776"/>
                    <a:pt x="2277002" y="1520953"/>
                    <a:pt x="2326104" y="1628327"/>
                  </a:cubicBezTo>
                  <a:cubicBezTo>
                    <a:pt x="2317617" y="1801674"/>
                    <a:pt x="2186609" y="1995441"/>
                    <a:pt x="2000431" y="1954000"/>
                  </a:cubicBezTo>
                  <a:cubicBezTo>
                    <a:pt x="1783624" y="2024539"/>
                    <a:pt x="1633459" y="1899506"/>
                    <a:pt x="1408683" y="1954000"/>
                  </a:cubicBezTo>
                  <a:cubicBezTo>
                    <a:pt x="1183907" y="2008494"/>
                    <a:pt x="936374" y="1923536"/>
                    <a:pt x="816935" y="1954000"/>
                  </a:cubicBezTo>
                  <a:cubicBezTo>
                    <a:pt x="697496" y="1984464"/>
                    <a:pt x="465485" y="1935634"/>
                    <a:pt x="325673" y="1954000"/>
                  </a:cubicBezTo>
                  <a:cubicBezTo>
                    <a:pt x="136726" y="1955350"/>
                    <a:pt x="4789" y="1787892"/>
                    <a:pt x="0" y="1628327"/>
                  </a:cubicBezTo>
                  <a:cubicBezTo>
                    <a:pt x="-21809" y="1509663"/>
                    <a:pt x="20881" y="1341508"/>
                    <a:pt x="0" y="1207136"/>
                  </a:cubicBezTo>
                  <a:cubicBezTo>
                    <a:pt x="-20881" y="1072764"/>
                    <a:pt x="1459" y="961998"/>
                    <a:pt x="0" y="746864"/>
                  </a:cubicBezTo>
                  <a:cubicBezTo>
                    <a:pt x="-1459" y="531730"/>
                    <a:pt x="33908" y="429294"/>
                    <a:pt x="0" y="325673"/>
                  </a:cubicBezTo>
                  <a:close/>
                </a:path>
                <a:path w="2326104" h="1954000" stroke="0" extrusionOk="0">
                  <a:moveTo>
                    <a:pt x="0" y="325673"/>
                  </a:moveTo>
                  <a:cubicBezTo>
                    <a:pt x="-1011" y="166690"/>
                    <a:pt x="168715" y="-13524"/>
                    <a:pt x="325673" y="0"/>
                  </a:cubicBezTo>
                  <a:cubicBezTo>
                    <a:pt x="580208" y="-27467"/>
                    <a:pt x="639061" y="25102"/>
                    <a:pt x="883926" y="0"/>
                  </a:cubicBezTo>
                  <a:cubicBezTo>
                    <a:pt x="1128791" y="-25102"/>
                    <a:pt x="1162738" y="26522"/>
                    <a:pt x="1391936" y="0"/>
                  </a:cubicBezTo>
                  <a:cubicBezTo>
                    <a:pt x="1621134" y="-26522"/>
                    <a:pt x="1871845" y="36909"/>
                    <a:pt x="2000431" y="0"/>
                  </a:cubicBezTo>
                  <a:cubicBezTo>
                    <a:pt x="2204505" y="8341"/>
                    <a:pt x="2313314" y="152926"/>
                    <a:pt x="2326104" y="325673"/>
                  </a:cubicBezTo>
                  <a:cubicBezTo>
                    <a:pt x="2328470" y="471797"/>
                    <a:pt x="2312677" y="631595"/>
                    <a:pt x="2326104" y="733838"/>
                  </a:cubicBezTo>
                  <a:cubicBezTo>
                    <a:pt x="2339531" y="836081"/>
                    <a:pt x="2325590" y="1077959"/>
                    <a:pt x="2326104" y="1181082"/>
                  </a:cubicBezTo>
                  <a:cubicBezTo>
                    <a:pt x="2326618" y="1284205"/>
                    <a:pt x="2289044" y="1523986"/>
                    <a:pt x="2326104" y="1628327"/>
                  </a:cubicBezTo>
                  <a:cubicBezTo>
                    <a:pt x="2278248" y="1798836"/>
                    <a:pt x="2168212" y="1942760"/>
                    <a:pt x="2000431" y="1954000"/>
                  </a:cubicBezTo>
                  <a:cubicBezTo>
                    <a:pt x="1804905" y="1995573"/>
                    <a:pt x="1717778" y="1913986"/>
                    <a:pt x="1442178" y="1954000"/>
                  </a:cubicBezTo>
                  <a:cubicBezTo>
                    <a:pt x="1166578" y="1994014"/>
                    <a:pt x="1085391" y="1949385"/>
                    <a:pt x="934168" y="1954000"/>
                  </a:cubicBezTo>
                  <a:cubicBezTo>
                    <a:pt x="782945" y="1958615"/>
                    <a:pt x="619133" y="1884978"/>
                    <a:pt x="325673" y="1954000"/>
                  </a:cubicBezTo>
                  <a:cubicBezTo>
                    <a:pt x="148319" y="1959267"/>
                    <a:pt x="-21743" y="1799419"/>
                    <a:pt x="0" y="1628327"/>
                  </a:cubicBezTo>
                  <a:cubicBezTo>
                    <a:pt x="-15769" y="1502247"/>
                    <a:pt x="8915" y="1395249"/>
                    <a:pt x="0" y="1207136"/>
                  </a:cubicBezTo>
                  <a:cubicBezTo>
                    <a:pt x="-8915" y="1019023"/>
                    <a:pt x="47315" y="875927"/>
                    <a:pt x="0" y="759891"/>
                  </a:cubicBezTo>
                  <a:cubicBezTo>
                    <a:pt x="-47315" y="643855"/>
                    <a:pt x="45790" y="524198"/>
                    <a:pt x="0" y="325673"/>
                  </a:cubicBezTo>
                  <a:close/>
                </a:path>
              </a:pathLst>
            </a:custGeom>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dirty="0"/>
            </a:p>
          </p:txBody>
        </p:sp>
        <p:pic>
          <p:nvPicPr>
            <p:cNvPr id="59" name="Picture 58" descr="A picture containing indoor&#10;&#10;Description automatically generated">
              <a:extLst>
                <a:ext uri="{FF2B5EF4-FFF2-40B4-BE49-F238E27FC236}">
                  <a16:creationId xmlns:a16="http://schemas.microsoft.com/office/drawing/2014/main" id="{02D4201B-3C01-2CAB-BBE0-6289AD3706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36195" y="4536611"/>
              <a:ext cx="2178948" cy="1362665"/>
            </a:xfrm>
            <a:prstGeom prst="rect">
              <a:avLst/>
            </a:prstGeom>
          </p:spPr>
        </p:pic>
      </p:grpSp>
      <p:grpSp>
        <p:nvGrpSpPr>
          <p:cNvPr id="61" name="Group 60">
            <a:extLst>
              <a:ext uri="{FF2B5EF4-FFF2-40B4-BE49-F238E27FC236}">
                <a16:creationId xmlns:a16="http://schemas.microsoft.com/office/drawing/2014/main" id="{7AB5BB2B-F6BE-2024-181D-84C25E04C162}"/>
              </a:ext>
            </a:extLst>
          </p:cNvPr>
          <p:cNvGrpSpPr/>
          <p:nvPr/>
        </p:nvGrpSpPr>
        <p:grpSpPr>
          <a:xfrm>
            <a:off x="701536" y="92158"/>
            <a:ext cx="10788928" cy="1696526"/>
            <a:chOff x="902423" y="190650"/>
            <a:chExt cx="10788928" cy="1696526"/>
          </a:xfrm>
        </p:grpSpPr>
        <p:sp>
          <p:nvSpPr>
            <p:cNvPr id="62" name="Rectangle: Rounded Corners 61">
              <a:extLst>
                <a:ext uri="{FF2B5EF4-FFF2-40B4-BE49-F238E27FC236}">
                  <a16:creationId xmlns:a16="http://schemas.microsoft.com/office/drawing/2014/main" id="{9B4A6387-E9AA-A64C-3EFC-1A3DF979400A}"/>
                </a:ext>
              </a:extLst>
            </p:cNvPr>
            <p:cNvSpPr/>
            <p:nvPr/>
          </p:nvSpPr>
          <p:spPr>
            <a:xfrm>
              <a:off x="902423" y="338889"/>
              <a:ext cx="10363200" cy="1548287"/>
            </a:xfrm>
            <a:custGeom>
              <a:avLst/>
              <a:gdLst>
                <a:gd name="connsiteX0" fmla="*/ 0 w 10363200"/>
                <a:gd name="connsiteY0" fmla="*/ 258053 h 1548287"/>
                <a:gd name="connsiteX1" fmla="*/ 258053 w 10363200"/>
                <a:gd name="connsiteY1" fmla="*/ 0 h 1548287"/>
                <a:gd name="connsiteX2" fmla="*/ 10105147 w 10363200"/>
                <a:gd name="connsiteY2" fmla="*/ 0 h 1548287"/>
                <a:gd name="connsiteX3" fmla="*/ 10363200 w 10363200"/>
                <a:gd name="connsiteY3" fmla="*/ 258053 h 1548287"/>
                <a:gd name="connsiteX4" fmla="*/ 10363200 w 10363200"/>
                <a:gd name="connsiteY4" fmla="*/ 1290234 h 1548287"/>
                <a:gd name="connsiteX5" fmla="*/ 10105147 w 10363200"/>
                <a:gd name="connsiteY5" fmla="*/ 1548287 h 1548287"/>
                <a:gd name="connsiteX6" fmla="*/ 258053 w 10363200"/>
                <a:gd name="connsiteY6" fmla="*/ 1548287 h 1548287"/>
                <a:gd name="connsiteX7" fmla="*/ 0 w 10363200"/>
                <a:gd name="connsiteY7" fmla="*/ 1290234 h 1548287"/>
                <a:gd name="connsiteX8" fmla="*/ 0 w 10363200"/>
                <a:gd name="connsiteY8" fmla="*/ 258053 h 154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63200" h="1548287" fill="none" extrusionOk="0">
                  <a:moveTo>
                    <a:pt x="0" y="258053"/>
                  </a:moveTo>
                  <a:cubicBezTo>
                    <a:pt x="-19790" y="127653"/>
                    <a:pt x="120604" y="1447"/>
                    <a:pt x="258053" y="0"/>
                  </a:cubicBezTo>
                  <a:cubicBezTo>
                    <a:pt x="3860318" y="135331"/>
                    <a:pt x="6070570" y="4454"/>
                    <a:pt x="10105147" y="0"/>
                  </a:cubicBezTo>
                  <a:cubicBezTo>
                    <a:pt x="10274554" y="1220"/>
                    <a:pt x="10371677" y="112269"/>
                    <a:pt x="10363200" y="258053"/>
                  </a:cubicBezTo>
                  <a:cubicBezTo>
                    <a:pt x="10305932" y="548234"/>
                    <a:pt x="10358657" y="828523"/>
                    <a:pt x="10363200" y="1290234"/>
                  </a:cubicBezTo>
                  <a:cubicBezTo>
                    <a:pt x="10368011" y="1431511"/>
                    <a:pt x="10242581" y="1565218"/>
                    <a:pt x="10105147" y="1548287"/>
                  </a:cubicBezTo>
                  <a:cubicBezTo>
                    <a:pt x="6468082" y="1386679"/>
                    <a:pt x="4517321" y="1631982"/>
                    <a:pt x="258053" y="1548287"/>
                  </a:cubicBezTo>
                  <a:cubicBezTo>
                    <a:pt x="111819" y="1550331"/>
                    <a:pt x="6463" y="1442650"/>
                    <a:pt x="0" y="1290234"/>
                  </a:cubicBezTo>
                  <a:cubicBezTo>
                    <a:pt x="80712" y="1038070"/>
                    <a:pt x="-47576" y="591627"/>
                    <a:pt x="0" y="258053"/>
                  </a:cubicBezTo>
                  <a:close/>
                </a:path>
                <a:path w="10363200" h="1548287" stroke="0" extrusionOk="0">
                  <a:moveTo>
                    <a:pt x="0" y="258053"/>
                  </a:moveTo>
                  <a:cubicBezTo>
                    <a:pt x="12288" y="95248"/>
                    <a:pt x="122309" y="141"/>
                    <a:pt x="258053" y="0"/>
                  </a:cubicBezTo>
                  <a:cubicBezTo>
                    <a:pt x="4896557" y="140082"/>
                    <a:pt x="8307870" y="49945"/>
                    <a:pt x="10105147" y="0"/>
                  </a:cubicBezTo>
                  <a:cubicBezTo>
                    <a:pt x="10244283" y="26742"/>
                    <a:pt x="10351067" y="90367"/>
                    <a:pt x="10363200" y="258053"/>
                  </a:cubicBezTo>
                  <a:cubicBezTo>
                    <a:pt x="10376935" y="771198"/>
                    <a:pt x="10296763" y="970312"/>
                    <a:pt x="10363200" y="1290234"/>
                  </a:cubicBezTo>
                  <a:cubicBezTo>
                    <a:pt x="10354586" y="1437033"/>
                    <a:pt x="10251695" y="1558419"/>
                    <a:pt x="10105147" y="1548287"/>
                  </a:cubicBezTo>
                  <a:cubicBezTo>
                    <a:pt x="6998226" y="1605296"/>
                    <a:pt x="5047225" y="1395000"/>
                    <a:pt x="258053" y="1548287"/>
                  </a:cubicBezTo>
                  <a:cubicBezTo>
                    <a:pt x="109288" y="1535549"/>
                    <a:pt x="12154" y="1409953"/>
                    <a:pt x="0" y="1290234"/>
                  </a:cubicBezTo>
                  <a:cubicBezTo>
                    <a:pt x="-13130" y="1034679"/>
                    <a:pt x="-79975" y="545946"/>
                    <a:pt x="0" y="258053"/>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r>
                <a:rPr lang="en-US" sz="3200" dirty="0" err="1"/>
                <a:t>Em</a:t>
              </a:r>
              <a:r>
                <a:rPr lang="en-US" sz="3200" dirty="0"/>
                <a:t> </a:t>
              </a:r>
              <a:r>
                <a:rPr lang="en-US" sz="3200" dirty="0" err="1"/>
                <a:t>hãy</a:t>
              </a:r>
              <a:r>
                <a:rPr lang="en-US" sz="3200" dirty="0"/>
                <a:t> </a:t>
              </a:r>
              <a:r>
                <a:rPr lang="en-US" sz="3200" dirty="0" err="1"/>
                <a:t>chọn</a:t>
              </a:r>
              <a:r>
                <a:rPr lang="en-US" sz="3200" dirty="0"/>
                <a:t> </a:t>
              </a:r>
              <a:r>
                <a:rPr lang="en-US" sz="3200" dirty="0" err="1"/>
                <a:t>một</a:t>
              </a:r>
              <a:r>
                <a:rPr lang="en-US" sz="3200" dirty="0"/>
                <a:t> </a:t>
              </a:r>
              <a:r>
                <a:rPr lang="en-US" sz="3200" b="1" dirty="0" err="1"/>
                <a:t>biểu</a:t>
              </a:r>
              <a:r>
                <a:rPr lang="en-US" sz="3200" b="1" dirty="0"/>
                <a:t> </a:t>
              </a:r>
              <a:r>
                <a:rPr lang="en-US" sz="3200" b="1" dirty="0" err="1"/>
                <a:t>tượng</a:t>
              </a:r>
              <a:r>
                <a:rPr lang="en-US" sz="3200" b="1" dirty="0"/>
                <a:t> </a:t>
              </a:r>
              <a:r>
                <a:rPr lang="en-US" sz="3200" dirty="0" err="1"/>
                <a:t>mà</a:t>
              </a:r>
              <a:r>
                <a:rPr lang="en-US" sz="3200" dirty="0"/>
                <a:t> </a:t>
              </a:r>
              <a:r>
                <a:rPr lang="en-US" sz="3200" dirty="0" err="1"/>
                <a:t>em</a:t>
              </a:r>
              <a:r>
                <a:rPr lang="en-US" sz="3200" dirty="0"/>
                <a:t> </a:t>
              </a:r>
              <a:r>
                <a:rPr lang="en-US" sz="3200" dirty="0" err="1"/>
                <a:t>cho</a:t>
              </a:r>
              <a:r>
                <a:rPr lang="en-US" sz="3200" dirty="0"/>
                <a:t> </a:t>
              </a:r>
              <a:r>
                <a:rPr lang="en-US" sz="3200" dirty="0" err="1"/>
                <a:t>rằng</a:t>
              </a:r>
              <a:r>
                <a:rPr lang="en-US" sz="3200" dirty="0"/>
                <a:t> </a:t>
              </a:r>
              <a:r>
                <a:rPr lang="en-US" sz="3200" dirty="0" err="1"/>
                <a:t>nó</a:t>
              </a:r>
              <a:r>
                <a:rPr lang="en-US" sz="3200" dirty="0"/>
                <a:t> </a:t>
              </a:r>
              <a:r>
                <a:rPr lang="en-US" sz="3200" b="1" dirty="0" err="1"/>
                <a:t>đại</a:t>
              </a:r>
              <a:r>
                <a:rPr lang="en-US" sz="3200" b="1" dirty="0"/>
                <a:t> </a:t>
              </a:r>
              <a:r>
                <a:rPr lang="en-US" sz="3200" b="1" dirty="0" err="1"/>
                <a:t>diện</a:t>
              </a:r>
              <a:r>
                <a:rPr lang="en-US" sz="3200" b="1" dirty="0"/>
                <a:t> </a:t>
              </a:r>
              <a:r>
                <a:rPr lang="en-US" sz="3200" dirty="0" err="1"/>
                <a:t>cho</a:t>
              </a:r>
              <a:r>
                <a:rPr lang="en-US" sz="3200" dirty="0"/>
                <a:t> </a:t>
              </a:r>
              <a:r>
                <a:rPr lang="en-US" sz="3200" dirty="0" err="1"/>
                <a:t>bản</a:t>
              </a:r>
              <a:r>
                <a:rPr lang="en-US" sz="3200" dirty="0"/>
                <a:t> </a:t>
              </a:r>
              <a:r>
                <a:rPr lang="en-US" sz="3200" dirty="0" err="1"/>
                <a:t>thân</a:t>
              </a:r>
              <a:r>
                <a:rPr lang="en-US" sz="3200" dirty="0"/>
                <a:t> </a:t>
              </a:r>
              <a:r>
                <a:rPr lang="en-US" sz="3200" dirty="0" err="1"/>
                <a:t>mình</a:t>
              </a:r>
              <a:r>
                <a:rPr lang="en-US" sz="3200" dirty="0"/>
                <a:t>? </a:t>
              </a:r>
              <a:r>
                <a:rPr lang="en-US" sz="3200" b="1" dirty="0" err="1"/>
                <a:t>Vì</a:t>
              </a:r>
              <a:r>
                <a:rPr lang="en-US" sz="3200" b="1" dirty="0"/>
                <a:t> </a:t>
              </a:r>
              <a:r>
                <a:rPr lang="en-US" sz="3200" b="1" dirty="0" err="1"/>
                <a:t>sao</a:t>
              </a:r>
              <a:r>
                <a:rPr lang="en-US" sz="3200" b="1" dirty="0"/>
                <a:t> </a:t>
              </a:r>
              <a:r>
                <a:rPr lang="en-US" sz="3200" dirty="0" err="1"/>
                <a:t>em</a:t>
              </a:r>
              <a:r>
                <a:rPr lang="en-US" sz="3200" dirty="0"/>
                <a:t> </a:t>
              </a:r>
              <a:r>
                <a:rPr lang="en-US" sz="3200" dirty="0" err="1"/>
                <a:t>chọn</a:t>
              </a:r>
              <a:r>
                <a:rPr lang="en-US" sz="3200" dirty="0"/>
                <a:t> </a:t>
              </a:r>
              <a:r>
                <a:rPr lang="en-US" sz="3200" dirty="0" err="1"/>
                <a:t>biểu</a:t>
              </a:r>
              <a:r>
                <a:rPr lang="en-US" sz="3200" dirty="0"/>
                <a:t> </a:t>
              </a:r>
              <a:r>
                <a:rPr lang="en-US" sz="3200" dirty="0" err="1"/>
                <a:t>tượng</a:t>
              </a:r>
              <a:r>
                <a:rPr lang="en-US" sz="3200" dirty="0"/>
                <a:t> </a:t>
              </a:r>
              <a:r>
                <a:rPr lang="en-US" sz="3200" dirty="0" err="1"/>
                <a:t>đó</a:t>
              </a:r>
              <a:r>
                <a:rPr lang="en-US" sz="3200" dirty="0"/>
                <a:t>?</a:t>
              </a:r>
            </a:p>
          </p:txBody>
        </p:sp>
        <p:pic>
          <p:nvPicPr>
            <p:cNvPr id="63" name="Picture 62" descr="Icon&#10;&#10;Description automatically generated">
              <a:extLst>
                <a:ext uri="{FF2B5EF4-FFF2-40B4-BE49-F238E27FC236}">
                  <a16:creationId xmlns:a16="http://schemas.microsoft.com/office/drawing/2014/main" id="{E8596CAB-5869-E6F6-2E2C-C6458494338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97592" y="190650"/>
              <a:ext cx="993759" cy="993759"/>
            </a:xfrm>
            <a:prstGeom prst="rect">
              <a:avLst/>
            </a:prstGeom>
          </p:spPr>
        </p:pic>
      </p:grpSp>
    </p:spTree>
    <p:extLst>
      <p:ext uri="{BB962C8B-B14F-4D97-AF65-F5344CB8AC3E}">
        <p14:creationId xmlns:p14="http://schemas.microsoft.com/office/powerpoint/2010/main" val="17263259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par>
                                <p:cTn id="25" presetID="16" presetClass="entr" presetSubtype="21"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par>
                                <p:cTn id="28" presetID="16" presetClass="entr" presetSubtype="21" fill="hold"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barn(inVertical)">
                                      <p:cBhvr>
                                        <p:cTn id="30" dur="500"/>
                                        <p:tgtEl>
                                          <p:spTgt spid="44"/>
                                        </p:tgtEl>
                                      </p:cBhvr>
                                    </p:animEffect>
                                  </p:childTnLst>
                                </p:cTn>
                              </p:par>
                              <p:par>
                                <p:cTn id="31" presetID="16" presetClass="entr" presetSubtype="21"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cTn>
                              </p:par>
                              <p:par>
                                <p:cTn id="34" presetID="16" presetClass="entr" presetSubtype="21"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barn(inVertical)">
                                      <p:cBhvr>
                                        <p:cTn id="36" dur="500"/>
                                        <p:tgtEl>
                                          <p:spTgt spid="55"/>
                                        </p:tgtEl>
                                      </p:cBhvr>
                                    </p:animEffect>
                                  </p:childTnLst>
                                </p:cTn>
                              </p:par>
                              <p:par>
                                <p:cTn id="37" presetID="16" presetClass="entr" presetSubtype="21"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barn(inVertical)">
                                      <p:cBhvr>
                                        <p:cTn id="3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42C054B-D280-DCE9-69F9-CD1DDFDE91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p:blipFill>
        <p:spPr>
          <a:xfrm>
            <a:off x="-646634" y="312234"/>
            <a:ext cx="13261346" cy="6466234"/>
          </a:xfrm>
          <a:prstGeom prst="rect">
            <a:avLst/>
          </a:prstGeom>
        </p:spPr>
      </p:pic>
      <p:grpSp>
        <p:nvGrpSpPr>
          <p:cNvPr id="5" name="Group 4">
            <a:extLst>
              <a:ext uri="{FF2B5EF4-FFF2-40B4-BE49-F238E27FC236}">
                <a16:creationId xmlns:a16="http://schemas.microsoft.com/office/drawing/2014/main" id="{BE4E30BC-D953-2BE8-DB6D-EB0F139D3275}"/>
              </a:ext>
            </a:extLst>
          </p:cNvPr>
          <p:cNvGrpSpPr/>
          <p:nvPr/>
        </p:nvGrpSpPr>
        <p:grpSpPr>
          <a:xfrm>
            <a:off x="2105226" y="1203208"/>
            <a:ext cx="7257850" cy="895624"/>
            <a:chOff x="2387725" y="469536"/>
            <a:chExt cx="5385513" cy="895624"/>
          </a:xfrm>
        </p:grpSpPr>
        <p:pic>
          <p:nvPicPr>
            <p:cNvPr id="4" name="Graphic 3">
              <a:extLst>
                <a:ext uri="{FF2B5EF4-FFF2-40B4-BE49-F238E27FC236}">
                  <a16:creationId xmlns:a16="http://schemas.microsoft.com/office/drawing/2014/main" id="{7F99B5DA-1A2F-FE2C-31CA-A8C794D2F4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40001" y="469536"/>
              <a:ext cx="4978399" cy="895624"/>
            </a:xfrm>
            <a:prstGeom prst="rect">
              <a:avLst/>
            </a:prstGeom>
          </p:spPr>
        </p:pic>
        <p:sp>
          <p:nvSpPr>
            <p:cNvPr id="6" name="TextBox 5">
              <a:extLst>
                <a:ext uri="{FF2B5EF4-FFF2-40B4-BE49-F238E27FC236}">
                  <a16:creationId xmlns:a16="http://schemas.microsoft.com/office/drawing/2014/main" id="{18D10D06-189E-3618-BAEB-487C58C2D875}"/>
                </a:ext>
              </a:extLst>
            </p:cNvPr>
            <p:cNvSpPr txBox="1"/>
            <p:nvPr/>
          </p:nvSpPr>
          <p:spPr>
            <a:xfrm>
              <a:off x="2387725" y="478653"/>
              <a:ext cx="5385513" cy="846386"/>
            </a:xfrm>
            <a:prstGeom prst="rect">
              <a:avLst/>
            </a:prstGeom>
            <a:noFill/>
          </p:spPr>
          <p:txBody>
            <a:bodyPr wrap="none" lIns="0" tIns="0" rIns="0" bIns="0" rtlCol="0">
              <a:spAutoFit/>
            </a:bodyPr>
            <a:lstStyle/>
            <a:p>
              <a:pPr algn="ctr"/>
              <a:r>
                <a:rPr lang="en-US" sz="5500" dirty="0">
                  <a:solidFill>
                    <a:srgbClr val="002060"/>
                  </a:solidFill>
                  <a:latin typeface="UTM Cookies" panose="02040603050506020204" pitchFamily="18" charset="0"/>
                </a:rPr>
                <a:t>ĐỌC GHI NHỚ SAU</a:t>
              </a:r>
            </a:p>
          </p:txBody>
        </p:sp>
      </p:grpSp>
      <p:sp>
        <p:nvSpPr>
          <p:cNvPr id="7" name="TextBox 6">
            <a:extLst>
              <a:ext uri="{FF2B5EF4-FFF2-40B4-BE49-F238E27FC236}">
                <a16:creationId xmlns:a16="http://schemas.microsoft.com/office/drawing/2014/main" id="{9D45AB48-0121-03CD-7525-7C304430516B}"/>
              </a:ext>
            </a:extLst>
          </p:cNvPr>
          <p:cNvSpPr txBox="1"/>
          <p:nvPr/>
        </p:nvSpPr>
        <p:spPr>
          <a:xfrm>
            <a:off x="1517497" y="3192579"/>
            <a:ext cx="8715374" cy="2462213"/>
          </a:xfrm>
          <a:prstGeom prst="rect">
            <a:avLst/>
          </a:prstGeom>
          <a:noFill/>
        </p:spPr>
        <p:txBody>
          <a:bodyPr wrap="square" lIns="0" tIns="0" rIns="0" bIns="0" rtlCol="0">
            <a:spAutoFit/>
          </a:bodyPr>
          <a:lstStyle/>
          <a:p>
            <a:pPr algn="ctr"/>
            <a:r>
              <a:rPr lang="en-US" sz="4000" b="1" dirty="0" err="1">
                <a:solidFill>
                  <a:srgbClr val="FF0000"/>
                </a:solidFill>
                <a:latin typeface="Calibri" panose="020F0502020204030204" pitchFamily="34" charset="0"/>
                <a:cs typeface="Calibri" panose="020F0502020204030204" pitchFamily="34" charset="0"/>
              </a:rPr>
              <a:t>Điểm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mạnh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điểm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yếu</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bản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thân</a:t>
            </a:r>
            <a:endParaRPr lang="en-US" sz="4000" b="1" dirty="0">
              <a:solidFill>
                <a:srgbClr val="FF0000"/>
              </a:solidFill>
              <a:latin typeface="Calibri" panose="020F0502020204030204" pitchFamily="34" charset="0"/>
              <a:cs typeface="Calibri" panose="020F0502020204030204" pitchFamily="34" charset="0"/>
            </a:endParaRPr>
          </a:p>
          <a:p>
            <a:pPr algn="ctr"/>
            <a:r>
              <a:rPr lang="en-US" sz="4000" b="1" dirty="0" err="1">
                <a:solidFill>
                  <a:srgbClr val="FF0000"/>
                </a:solidFill>
                <a:latin typeface="Calibri" panose="020F0502020204030204" pitchFamily="34" charset="0"/>
                <a:cs typeface="Calibri" panose="020F0502020204030204" pitchFamily="34" charset="0"/>
              </a:rPr>
              <a:t>Em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tự</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khám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phá</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hoặc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cần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lắng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nghe</a:t>
            </a:r>
            <a:endParaRPr lang="en-US" sz="4000" b="1" dirty="0">
              <a:solidFill>
                <a:srgbClr val="FF0000"/>
              </a:solidFill>
              <a:latin typeface="Calibri" panose="020F0502020204030204" pitchFamily="34" charset="0"/>
              <a:cs typeface="Calibri" panose="020F0502020204030204" pitchFamily="34" charset="0"/>
            </a:endParaRPr>
          </a:p>
          <a:p>
            <a:pPr algn="ctr"/>
            <a:r>
              <a:rPr lang="en-US" sz="4000" b="1" dirty="0" err="1">
                <a:solidFill>
                  <a:srgbClr val="FF0000"/>
                </a:solidFill>
                <a:latin typeface="Calibri" panose="020F0502020204030204" pitchFamily="34" charset="0"/>
                <a:cs typeface="Calibri" panose="020F0502020204030204" pitchFamily="34" charset="0"/>
              </a:rPr>
              <a:t>Lựa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chọn</a:t>
            </a:r>
            <a:r>
              <a:rPr lang="en-US" sz="4000" b="1" dirty="0">
                <a:solidFill>
                  <a:srgbClr val="FF0000"/>
                </a:solidFill>
                <a:latin typeface="Calibri" panose="020F0502020204030204" pitchFamily="34" charset="0"/>
                <a:cs typeface="Calibri" panose="020F0502020204030204" pitchFamily="34" charset="0"/>
              </a:rPr>
              <a:t> ý </a:t>
            </a:r>
            <a:r>
              <a:rPr lang="en-US" sz="4000" b="1" dirty="0" err="1">
                <a:solidFill>
                  <a:srgbClr val="FF0000"/>
                </a:solidFill>
                <a:latin typeface="Calibri" panose="020F0502020204030204" pitchFamily="34" charset="0"/>
                <a:cs typeface="Calibri" panose="020F0502020204030204" pitchFamily="34" charset="0"/>
              </a:rPr>
              <a:t>kiến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khen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chê</a:t>
            </a:r>
            <a:endParaRPr lang="en-US" sz="4000" b="1" dirty="0">
              <a:solidFill>
                <a:srgbClr val="FF0000"/>
              </a:solidFill>
              <a:latin typeface="Calibri" panose="020F0502020204030204" pitchFamily="34" charset="0"/>
              <a:cs typeface="Calibri" panose="020F0502020204030204" pitchFamily="34" charset="0"/>
            </a:endParaRPr>
          </a:p>
          <a:p>
            <a:pPr algn="ctr"/>
            <a:r>
              <a:rPr lang="en-US" sz="4000" b="1" dirty="0" err="1">
                <a:solidFill>
                  <a:srgbClr val="FF0000"/>
                </a:solidFill>
                <a:latin typeface="Calibri" panose="020F0502020204030204" pitchFamily="34" charset="0"/>
                <a:cs typeface="Calibri" panose="020F0502020204030204" pitchFamily="34" charset="0"/>
              </a:rPr>
              <a:t>Nhìn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nhận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ưu</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khuyết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thuộc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về</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bản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thân</a:t>
            </a:r>
            <a:r>
              <a:rPr lang="en-US" sz="40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73308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0" name="Picture 9" descr="A picture containing silhouette&#10;&#10;Description automatically generated">
            <a:extLst>
              <a:ext uri="{FF2B5EF4-FFF2-40B4-BE49-F238E27FC236}">
                <a16:creationId xmlns:a16="http://schemas.microsoft.com/office/drawing/2014/main" id="{64C0559F-F599-8B95-E5CA-070EC8BBE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65112">
            <a:off x="-973695" y="-2381996"/>
            <a:ext cx="4848606" cy="6858000"/>
          </a:xfrm>
          <a:prstGeom prst="rect">
            <a:avLst/>
          </a:prstGeom>
        </p:spPr>
      </p:pic>
      <p:pic>
        <p:nvPicPr>
          <p:cNvPr id="11" name="Picture 10" descr="A picture containing silhouette&#10;&#10;Description automatically generated">
            <a:extLst>
              <a:ext uri="{FF2B5EF4-FFF2-40B4-BE49-F238E27FC236}">
                <a16:creationId xmlns:a16="http://schemas.microsoft.com/office/drawing/2014/main" id="{561DA6D4-09E4-D73B-4797-A20B0C85C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9686" y="-1413979"/>
            <a:ext cx="3127736" cy="4423955"/>
          </a:xfrm>
          <a:prstGeom prst="rect">
            <a:avLst/>
          </a:prstGeom>
        </p:spPr>
      </p:pic>
      <p:pic>
        <p:nvPicPr>
          <p:cNvPr id="12" name="Picture 11" descr="A picture containing silhouette&#10;&#10;Description automatically generated">
            <a:extLst>
              <a:ext uri="{FF2B5EF4-FFF2-40B4-BE49-F238E27FC236}">
                <a16:creationId xmlns:a16="http://schemas.microsoft.com/office/drawing/2014/main" id="{AEA3BAD9-A490-5417-354B-542EB2857F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3118">
            <a:off x="4972985" y="-1321728"/>
            <a:ext cx="2981651" cy="4217328"/>
          </a:xfrm>
          <a:prstGeom prst="rect">
            <a:avLst/>
          </a:prstGeom>
        </p:spPr>
      </p:pic>
      <p:grpSp>
        <p:nvGrpSpPr>
          <p:cNvPr id="3" name="Group 2">
            <a:extLst>
              <a:ext uri="{FF2B5EF4-FFF2-40B4-BE49-F238E27FC236}">
                <a16:creationId xmlns:a16="http://schemas.microsoft.com/office/drawing/2014/main" id="{921E3468-CCCD-ACBA-CB15-02D4E18D93A3}"/>
              </a:ext>
            </a:extLst>
          </p:cNvPr>
          <p:cNvGrpSpPr/>
          <p:nvPr/>
        </p:nvGrpSpPr>
        <p:grpSpPr>
          <a:xfrm>
            <a:off x="701536" y="53245"/>
            <a:ext cx="11081437" cy="1146143"/>
            <a:chOff x="902423" y="151737"/>
            <a:chExt cx="11081437" cy="1146143"/>
          </a:xfrm>
        </p:grpSpPr>
        <p:sp>
          <p:nvSpPr>
            <p:cNvPr id="7" name="Rectangle: Rounded Corners 6">
              <a:extLst>
                <a:ext uri="{FF2B5EF4-FFF2-40B4-BE49-F238E27FC236}">
                  <a16:creationId xmlns:a16="http://schemas.microsoft.com/office/drawing/2014/main" id="{2B3FD754-16C7-F72C-E0A8-E46730711020}"/>
                </a:ext>
              </a:extLst>
            </p:cNvPr>
            <p:cNvSpPr/>
            <p:nvPr/>
          </p:nvSpPr>
          <p:spPr>
            <a:xfrm>
              <a:off x="902423" y="338890"/>
              <a:ext cx="10363200" cy="958990"/>
            </a:xfrm>
            <a:custGeom>
              <a:avLst/>
              <a:gdLst>
                <a:gd name="connsiteX0" fmla="*/ 0 w 10363200"/>
                <a:gd name="connsiteY0" fmla="*/ 159835 h 958990"/>
                <a:gd name="connsiteX1" fmla="*/ 159835 w 10363200"/>
                <a:gd name="connsiteY1" fmla="*/ 0 h 958990"/>
                <a:gd name="connsiteX2" fmla="*/ 10203365 w 10363200"/>
                <a:gd name="connsiteY2" fmla="*/ 0 h 958990"/>
                <a:gd name="connsiteX3" fmla="*/ 10363200 w 10363200"/>
                <a:gd name="connsiteY3" fmla="*/ 159835 h 958990"/>
                <a:gd name="connsiteX4" fmla="*/ 10363200 w 10363200"/>
                <a:gd name="connsiteY4" fmla="*/ 799155 h 958990"/>
                <a:gd name="connsiteX5" fmla="*/ 10203365 w 10363200"/>
                <a:gd name="connsiteY5" fmla="*/ 958990 h 958990"/>
                <a:gd name="connsiteX6" fmla="*/ 159835 w 10363200"/>
                <a:gd name="connsiteY6" fmla="*/ 958990 h 958990"/>
                <a:gd name="connsiteX7" fmla="*/ 0 w 10363200"/>
                <a:gd name="connsiteY7" fmla="*/ 799155 h 958990"/>
                <a:gd name="connsiteX8" fmla="*/ 0 w 10363200"/>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63200" h="958990" fill="none" extrusionOk="0">
                  <a:moveTo>
                    <a:pt x="0" y="159835"/>
                  </a:moveTo>
                  <a:cubicBezTo>
                    <a:pt x="-6733" y="75684"/>
                    <a:pt x="82791" y="3204"/>
                    <a:pt x="159835" y="0"/>
                  </a:cubicBezTo>
                  <a:cubicBezTo>
                    <a:pt x="3723406" y="135331"/>
                    <a:pt x="8108135" y="4454"/>
                    <a:pt x="10203365" y="0"/>
                  </a:cubicBezTo>
                  <a:cubicBezTo>
                    <a:pt x="10300830" y="417"/>
                    <a:pt x="10375718" y="66740"/>
                    <a:pt x="10363200" y="159835"/>
                  </a:cubicBezTo>
                  <a:cubicBezTo>
                    <a:pt x="10343147" y="228879"/>
                    <a:pt x="10316021" y="517758"/>
                    <a:pt x="10363200" y="799155"/>
                  </a:cubicBezTo>
                  <a:cubicBezTo>
                    <a:pt x="10370510" y="885542"/>
                    <a:pt x="10287669" y="972208"/>
                    <a:pt x="10203365" y="958990"/>
                  </a:cubicBezTo>
                  <a:cubicBezTo>
                    <a:pt x="7360382" y="797382"/>
                    <a:pt x="2099377" y="1042685"/>
                    <a:pt x="159835" y="958990"/>
                  </a:cubicBezTo>
                  <a:cubicBezTo>
                    <a:pt x="67713" y="961107"/>
                    <a:pt x="9451" y="901902"/>
                    <a:pt x="0" y="799155"/>
                  </a:cubicBezTo>
                  <a:cubicBezTo>
                    <a:pt x="-677" y="585707"/>
                    <a:pt x="48413" y="238419"/>
                    <a:pt x="0" y="159835"/>
                  </a:cubicBezTo>
                  <a:close/>
                </a:path>
                <a:path w="10363200" h="958990" stroke="0" extrusionOk="0">
                  <a:moveTo>
                    <a:pt x="0" y="159835"/>
                  </a:moveTo>
                  <a:cubicBezTo>
                    <a:pt x="8954" y="56779"/>
                    <a:pt x="84526" y="270"/>
                    <a:pt x="159835" y="0"/>
                  </a:cubicBezTo>
                  <a:cubicBezTo>
                    <a:pt x="3560792" y="140082"/>
                    <a:pt x="6049450" y="49945"/>
                    <a:pt x="10203365" y="0"/>
                  </a:cubicBezTo>
                  <a:cubicBezTo>
                    <a:pt x="10290080" y="12323"/>
                    <a:pt x="10360852" y="66691"/>
                    <a:pt x="10363200" y="159835"/>
                  </a:cubicBezTo>
                  <a:cubicBezTo>
                    <a:pt x="10380207" y="252795"/>
                    <a:pt x="10324242" y="570941"/>
                    <a:pt x="10363200" y="799155"/>
                  </a:cubicBezTo>
                  <a:cubicBezTo>
                    <a:pt x="10358115" y="889956"/>
                    <a:pt x="10295103" y="967700"/>
                    <a:pt x="10203365" y="958990"/>
                  </a:cubicBezTo>
                  <a:cubicBezTo>
                    <a:pt x="5236859" y="1015999"/>
                    <a:pt x="1557221"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hay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sau</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sao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8" name="Picture 7" descr="Icon&#10;&#10;Description automatically generated">
              <a:extLst>
                <a:ext uri="{FF2B5EF4-FFF2-40B4-BE49-F238E27FC236}">
                  <a16:creationId xmlns:a16="http://schemas.microsoft.com/office/drawing/2014/main" id="{01F3A2A9-2357-4FBF-D92A-EC53193E19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0101" y="151737"/>
              <a:ext cx="993759" cy="993759"/>
            </a:xfrm>
            <a:prstGeom prst="rect">
              <a:avLst/>
            </a:prstGeom>
          </p:spPr>
        </p:pic>
      </p:grpSp>
      <p:sp>
        <p:nvSpPr>
          <p:cNvPr id="9" name="Rectangle: Rounded Corners 8">
            <a:extLst>
              <a:ext uri="{FF2B5EF4-FFF2-40B4-BE49-F238E27FC236}">
                <a16:creationId xmlns:a16="http://schemas.microsoft.com/office/drawing/2014/main" id="{07378382-D548-6A2F-FA5D-4539C61CB8D6}"/>
              </a:ext>
            </a:extLst>
          </p:cNvPr>
          <p:cNvSpPr/>
          <p:nvPr/>
        </p:nvSpPr>
        <p:spPr>
          <a:xfrm>
            <a:off x="3979486" y="4182442"/>
            <a:ext cx="7643754" cy="2487577"/>
          </a:xfrm>
          <a:custGeom>
            <a:avLst/>
            <a:gdLst>
              <a:gd name="connsiteX0" fmla="*/ 0 w 7643754"/>
              <a:gd name="connsiteY0" fmla="*/ 414604 h 2487577"/>
              <a:gd name="connsiteX1" fmla="*/ 414604 w 7643754"/>
              <a:gd name="connsiteY1" fmla="*/ 0 h 2487577"/>
              <a:gd name="connsiteX2" fmla="*/ 1050628 w 7643754"/>
              <a:gd name="connsiteY2" fmla="*/ 0 h 2487577"/>
              <a:gd name="connsiteX3" fmla="*/ 1686653 w 7643754"/>
              <a:gd name="connsiteY3" fmla="*/ 0 h 2487577"/>
              <a:gd name="connsiteX4" fmla="*/ 2186386 w 7643754"/>
              <a:gd name="connsiteY4" fmla="*/ 0 h 2487577"/>
              <a:gd name="connsiteX5" fmla="*/ 2890556 w 7643754"/>
              <a:gd name="connsiteY5" fmla="*/ 0 h 2487577"/>
              <a:gd name="connsiteX6" fmla="*/ 3322144 w 7643754"/>
              <a:gd name="connsiteY6" fmla="*/ 0 h 2487577"/>
              <a:gd name="connsiteX7" fmla="*/ 3685586 w 7643754"/>
              <a:gd name="connsiteY7" fmla="*/ 0 h 2487577"/>
              <a:gd name="connsiteX8" fmla="*/ 4185319 w 7643754"/>
              <a:gd name="connsiteY8" fmla="*/ 0 h 2487577"/>
              <a:gd name="connsiteX9" fmla="*/ 4548762 w 7643754"/>
              <a:gd name="connsiteY9" fmla="*/ 0 h 2487577"/>
              <a:gd name="connsiteX10" fmla="*/ 5252932 w 7643754"/>
              <a:gd name="connsiteY10" fmla="*/ 0 h 2487577"/>
              <a:gd name="connsiteX11" fmla="*/ 5820810 w 7643754"/>
              <a:gd name="connsiteY11" fmla="*/ 0 h 2487577"/>
              <a:gd name="connsiteX12" fmla="*/ 6456835 w 7643754"/>
              <a:gd name="connsiteY12" fmla="*/ 0 h 2487577"/>
              <a:gd name="connsiteX13" fmla="*/ 7229150 w 7643754"/>
              <a:gd name="connsiteY13" fmla="*/ 0 h 2487577"/>
              <a:gd name="connsiteX14" fmla="*/ 7643754 w 7643754"/>
              <a:gd name="connsiteY14" fmla="*/ 414604 h 2487577"/>
              <a:gd name="connsiteX15" fmla="*/ 7643754 w 7643754"/>
              <a:gd name="connsiteY15" fmla="*/ 950810 h 2487577"/>
              <a:gd name="connsiteX16" fmla="*/ 7643754 w 7643754"/>
              <a:gd name="connsiteY16" fmla="*/ 1470432 h 2487577"/>
              <a:gd name="connsiteX17" fmla="*/ 7643754 w 7643754"/>
              <a:gd name="connsiteY17" fmla="*/ 2072973 h 2487577"/>
              <a:gd name="connsiteX18" fmla="*/ 7229150 w 7643754"/>
              <a:gd name="connsiteY18" fmla="*/ 2487577 h 2487577"/>
              <a:gd name="connsiteX19" fmla="*/ 6593126 w 7643754"/>
              <a:gd name="connsiteY19" fmla="*/ 2487577 h 2487577"/>
              <a:gd name="connsiteX20" fmla="*/ 5957101 w 7643754"/>
              <a:gd name="connsiteY20" fmla="*/ 2487577 h 2487577"/>
              <a:gd name="connsiteX21" fmla="*/ 5252932 w 7643754"/>
              <a:gd name="connsiteY21" fmla="*/ 2487577 h 2487577"/>
              <a:gd name="connsiteX22" fmla="*/ 4616907 w 7643754"/>
              <a:gd name="connsiteY22" fmla="*/ 2487577 h 2487577"/>
              <a:gd name="connsiteX23" fmla="*/ 3980883 w 7643754"/>
              <a:gd name="connsiteY23" fmla="*/ 2487577 h 2487577"/>
              <a:gd name="connsiteX24" fmla="*/ 3276713 w 7643754"/>
              <a:gd name="connsiteY24" fmla="*/ 2487577 h 2487577"/>
              <a:gd name="connsiteX25" fmla="*/ 2845125 w 7643754"/>
              <a:gd name="connsiteY25" fmla="*/ 2487577 h 2487577"/>
              <a:gd name="connsiteX26" fmla="*/ 2277247 w 7643754"/>
              <a:gd name="connsiteY26" fmla="*/ 2487577 h 2487577"/>
              <a:gd name="connsiteX27" fmla="*/ 1845659 w 7643754"/>
              <a:gd name="connsiteY27" fmla="*/ 2487577 h 2487577"/>
              <a:gd name="connsiteX28" fmla="*/ 1345925 w 7643754"/>
              <a:gd name="connsiteY28" fmla="*/ 2487577 h 2487577"/>
              <a:gd name="connsiteX29" fmla="*/ 414604 w 7643754"/>
              <a:gd name="connsiteY29" fmla="*/ 2487577 h 2487577"/>
              <a:gd name="connsiteX30" fmla="*/ 0 w 7643754"/>
              <a:gd name="connsiteY30" fmla="*/ 2072973 h 2487577"/>
              <a:gd name="connsiteX31" fmla="*/ 0 w 7643754"/>
              <a:gd name="connsiteY31" fmla="*/ 1536767 h 2487577"/>
              <a:gd name="connsiteX32" fmla="*/ 0 w 7643754"/>
              <a:gd name="connsiteY32" fmla="*/ 983977 h 2487577"/>
              <a:gd name="connsiteX33" fmla="*/ 0 w 7643754"/>
              <a:gd name="connsiteY33" fmla="*/ 414604 h 248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43754" h="2487577" fill="none" extrusionOk="0">
                <a:moveTo>
                  <a:pt x="0" y="414604"/>
                </a:moveTo>
                <a:cubicBezTo>
                  <a:pt x="7511" y="211805"/>
                  <a:pt x="194163" y="9143"/>
                  <a:pt x="414604" y="0"/>
                </a:cubicBezTo>
                <a:cubicBezTo>
                  <a:pt x="684570" y="-19567"/>
                  <a:pt x="856695" y="24145"/>
                  <a:pt x="1050628" y="0"/>
                </a:cubicBezTo>
                <a:cubicBezTo>
                  <a:pt x="1244561" y="-24145"/>
                  <a:pt x="1490078" y="67808"/>
                  <a:pt x="1686653" y="0"/>
                </a:cubicBezTo>
                <a:cubicBezTo>
                  <a:pt x="1883228" y="-67808"/>
                  <a:pt x="2067953" y="6163"/>
                  <a:pt x="2186386" y="0"/>
                </a:cubicBezTo>
                <a:cubicBezTo>
                  <a:pt x="2304819" y="-6163"/>
                  <a:pt x="2588544" y="74082"/>
                  <a:pt x="2890556" y="0"/>
                </a:cubicBezTo>
                <a:cubicBezTo>
                  <a:pt x="3192568" y="-74082"/>
                  <a:pt x="3129663" y="11960"/>
                  <a:pt x="3322144" y="0"/>
                </a:cubicBezTo>
                <a:cubicBezTo>
                  <a:pt x="3514625" y="-11960"/>
                  <a:pt x="3575073" y="2591"/>
                  <a:pt x="3685586" y="0"/>
                </a:cubicBezTo>
                <a:cubicBezTo>
                  <a:pt x="3796099" y="-2591"/>
                  <a:pt x="3971866" y="26475"/>
                  <a:pt x="4185319" y="0"/>
                </a:cubicBezTo>
                <a:cubicBezTo>
                  <a:pt x="4398772" y="-26475"/>
                  <a:pt x="4454178" y="26510"/>
                  <a:pt x="4548762" y="0"/>
                </a:cubicBezTo>
                <a:cubicBezTo>
                  <a:pt x="4643346" y="-26510"/>
                  <a:pt x="4937641" y="13045"/>
                  <a:pt x="5252932" y="0"/>
                </a:cubicBezTo>
                <a:cubicBezTo>
                  <a:pt x="5568223" y="-13045"/>
                  <a:pt x="5667339" y="13017"/>
                  <a:pt x="5820810" y="0"/>
                </a:cubicBezTo>
                <a:cubicBezTo>
                  <a:pt x="5974281" y="-13017"/>
                  <a:pt x="6244331" y="33658"/>
                  <a:pt x="6456835" y="0"/>
                </a:cubicBezTo>
                <a:cubicBezTo>
                  <a:pt x="6669340" y="-33658"/>
                  <a:pt x="6929434" y="67580"/>
                  <a:pt x="7229150" y="0"/>
                </a:cubicBezTo>
                <a:cubicBezTo>
                  <a:pt x="7469940" y="-22820"/>
                  <a:pt x="7707637" y="162061"/>
                  <a:pt x="7643754" y="414604"/>
                </a:cubicBezTo>
                <a:cubicBezTo>
                  <a:pt x="7691707" y="556787"/>
                  <a:pt x="7607982" y="687673"/>
                  <a:pt x="7643754" y="950810"/>
                </a:cubicBezTo>
                <a:cubicBezTo>
                  <a:pt x="7679526" y="1213947"/>
                  <a:pt x="7626022" y="1213996"/>
                  <a:pt x="7643754" y="1470432"/>
                </a:cubicBezTo>
                <a:cubicBezTo>
                  <a:pt x="7661486" y="1726868"/>
                  <a:pt x="7596747" y="1788411"/>
                  <a:pt x="7643754" y="2072973"/>
                </a:cubicBezTo>
                <a:cubicBezTo>
                  <a:pt x="7580889" y="2315150"/>
                  <a:pt x="7497820" y="2510057"/>
                  <a:pt x="7229150" y="2487577"/>
                </a:cubicBezTo>
                <a:cubicBezTo>
                  <a:pt x="7069028" y="2521413"/>
                  <a:pt x="6799651" y="2461854"/>
                  <a:pt x="6593126" y="2487577"/>
                </a:cubicBezTo>
                <a:cubicBezTo>
                  <a:pt x="6386601" y="2513300"/>
                  <a:pt x="6150594" y="2444743"/>
                  <a:pt x="5957101" y="2487577"/>
                </a:cubicBezTo>
                <a:cubicBezTo>
                  <a:pt x="5763609" y="2530411"/>
                  <a:pt x="5492043" y="2420139"/>
                  <a:pt x="5252932" y="2487577"/>
                </a:cubicBezTo>
                <a:cubicBezTo>
                  <a:pt x="5013821" y="2555015"/>
                  <a:pt x="4767979" y="2456664"/>
                  <a:pt x="4616907" y="2487577"/>
                </a:cubicBezTo>
                <a:cubicBezTo>
                  <a:pt x="4465835" y="2518490"/>
                  <a:pt x="4235574" y="2449434"/>
                  <a:pt x="3980883" y="2487577"/>
                </a:cubicBezTo>
                <a:cubicBezTo>
                  <a:pt x="3726192" y="2525720"/>
                  <a:pt x="3502364" y="2439452"/>
                  <a:pt x="3276713" y="2487577"/>
                </a:cubicBezTo>
                <a:cubicBezTo>
                  <a:pt x="3051062" y="2535702"/>
                  <a:pt x="2945213" y="2448583"/>
                  <a:pt x="2845125" y="2487577"/>
                </a:cubicBezTo>
                <a:cubicBezTo>
                  <a:pt x="2745037" y="2526571"/>
                  <a:pt x="2398594" y="2455305"/>
                  <a:pt x="2277247" y="2487577"/>
                </a:cubicBezTo>
                <a:cubicBezTo>
                  <a:pt x="2155900" y="2519849"/>
                  <a:pt x="2015419" y="2464368"/>
                  <a:pt x="1845659" y="2487577"/>
                </a:cubicBezTo>
                <a:cubicBezTo>
                  <a:pt x="1675899" y="2510786"/>
                  <a:pt x="1481676" y="2432256"/>
                  <a:pt x="1345925" y="2487577"/>
                </a:cubicBezTo>
                <a:cubicBezTo>
                  <a:pt x="1210174" y="2542898"/>
                  <a:pt x="616297" y="2465209"/>
                  <a:pt x="414604" y="2487577"/>
                </a:cubicBezTo>
                <a:cubicBezTo>
                  <a:pt x="176470" y="2500978"/>
                  <a:pt x="-5003" y="2280584"/>
                  <a:pt x="0" y="2072973"/>
                </a:cubicBezTo>
                <a:cubicBezTo>
                  <a:pt x="-25620" y="1830228"/>
                  <a:pt x="51502" y="1732572"/>
                  <a:pt x="0" y="1536767"/>
                </a:cubicBezTo>
                <a:cubicBezTo>
                  <a:pt x="-51502" y="1340962"/>
                  <a:pt x="58240" y="1132524"/>
                  <a:pt x="0" y="983977"/>
                </a:cubicBezTo>
                <a:cubicBezTo>
                  <a:pt x="-58240" y="835430"/>
                  <a:pt x="44359" y="556421"/>
                  <a:pt x="0" y="414604"/>
                </a:cubicBezTo>
                <a:close/>
              </a:path>
              <a:path w="7643754" h="2487577" stroke="0" extrusionOk="0">
                <a:moveTo>
                  <a:pt x="0" y="414604"/>
                </a:moveTo>
                <a:cubicBezTo>
                  <a:pt x="4664" y="245900"/>
                  <a:pt x="180684" y="-61144"/>
                  <a:pt x="414604" y="0"/>
                </a:cubicBezTo>
                <a:cubicBezTo>
                  <a:pt x="622545" y="-16589"/>
                  <a:pt x="789571" y="74910"/>
                  <a:pt x="1118774" y="0"/>
                </a:cubicBezTo>
                <a:cubicBezTo>
                  <a:pt x="1447977" y="-74910"/>
                  <a:pt x="1560186" y="66494"/>
                  <a:pt x="1686653" y="0"/>
                </a:cubicBezTo>
                <a:cubicBezTo>
                  <a:pt x="1813120" y="-66494"/>
                  <a:pt x="2077613" y="14509"/>
                  <a:pt x="2390822" y="0"/>
                </a:cubicBezTo>
                <a:cubicBezTo>
                  <a:pt x="2704031" y="-14509"/>
                  <a:pt x="2612918" y="43425"/>
                  <a:pt x="2754265" y="0"/>
                </a:cubicBezTo>
                <a:cubicBezTo>
                  <a:pt x="2895612" y="-43425"/>
                  <a:pt x="3139761" y="710"/>
                  <a:pt x="3322144" y="0"/>
                </a:cubicBezTo>
                <a:cubicBezTo>
                  <a:pt x="3504527" y="-710"/>
                  <a:pt x="3878090" y="71181"/>
                  <a:pt x="4026313" y="0"/>
                </a:cubicBezTo>
                <a:cubicBezTo>
                  <a:pt x="4174536" y="-71181"/>
                  <a:pt x="4304818" y="48801"/>
                  <a:pt x="4526047" y="0"/>
                </a:cubicBezTo>
                <a:cubicBezTo>
                  <a:pt x="4747276" y="-48801"/>
                  <a:pt x="4852159" y="11726"/>
                  <a:pt x="5025780" y="0"/>
                </a:cubicBezTo>
                <a:cubicBezTo>
                  <a:pt x="5199401" y="-11726"/>
                  <a:pt x="5488916" y="64354"/>
                  <a:pt x="5661804" y="0"/>
                </a:cubicBezTo>
                <a:cubicBezTo>
                  <a:pt x="5834692" y="-64354"/>
                  <a:pt x="5942449" y="44237"/>
                  <a:pt x="6093392" y="0"/>
                </a:cubicBezTo>
                <a:cubicBezTo>
                  <a:pt x="6244335" y="-44237"/>
                  <a:pt x="6315997" y="27790"/>
                  <a:pt x="6524980" y="0"/>
                </a:cubicBezTo>
                <a:cubicBezTo>
                  <a:pt x="6733963" y="-27790"/>
                  <a:pt x="7064010" y="12387"/>
                  <a:pt x="7229150" y="0"/>
                </a:cubicBezTo>
                <a:cubicBezTo>
                  <a:pt x="7470741" y="1444"/>
                  <a:pt x="7677731" y="212510"/>
                  <a:pt x="7643754" y="414604"/>
                </a:cubicBezTo>
                <a:cubicBezTo>
                  <a:pt x="7690098" y="603313"/>
                  <a:pt x="7603606" y="773727"/>
                  <a:pt x="7643754" y="950810"/>
                </a:cubicBezTo>
                <a:cubicBezTo>
                  <a:pt x="7683902" y="1127893"/>
                  <a:pt x="7623302" y="1275770"/>
                  <a:pt x="7643754" y="1536767"/>
                </a:cubicBezTo>
                <a:cubicBezTo>
                  <a:pt x="7664206" y="1797764"/>
                  <a:pt x="7638549" y="1910886"/>
                  <a:pt x="7643754" y="2072973"/>
                </a:cubicBezTo>
                <a:cubicBezTo>
                  <a:pt x="7625616" y="2288355"/>
                  <a:pt x="7446766" y="2478483"/>
                  <a:pt x="7229150" y="2487577"/>
                </a:cubicBezTo>
                <a:cubicBezTo>
                  <a:pt x="7072952" y="2550940"/>
                  <a:pt x="6748053" y="2416514"/>
                  <a:pt x="6593126" y="2487577"/>
                </a:cubicBezTo>
                <a:cubicBezTo>
                  <a:pt x="6438199" y="2558640"/>
                  <a:pt x="6381053" y="2446888"/>
                  <a:pt x="6229683" y="2487577"/>
                </a:cubicBezTo>
                <a:cubicBezTo>
                  <a:pt x="6078313" y="2528266"/>
                  <a:pt x="5851694" y="2410655"/>
                  <a:pt x="5525514" y="2487577"/>
                </a:cubicBezTo>
                <a:cubicBezTo>
                  <a:pt x="5199334" y="2564499"/>
                  <a:pt x="5080824" y="2454937"/>
                  <a:pt x="4821344" y="2487577"/>
                </a:cubicBezTo>
                <a:cubicBezTo>
                  <a:pt x="4561864" y="2520217"/>
                  <a:pt x="4553943" y="2482593"/>
                  <a:pt x="4457901" y="2487577"/>
                </a:cubicBezTo>
                <a:cubicBezTo>
                  <a:pt x="4361859" y="2492561"/>
                  <a:pt x="4230154" y="2464709"/>
                  <a:pt x="4026313" y="2487577"/>
                </a:cubicBezTo>
                <a:cubicBezTo>
                  <a:pt x="3822472" y="2510445"/>
                  <a:pt x="3625839" y="2472469"/>
                  <a:pt x="3390289" y="2487577"/>
                </a:cubicBezTo>
                <a:cubicBezTo>
                  <a:pt x="3154739" y="2502685"/>
                  <a:pt x="3103392" y="2431096"/>
                  <a:pt x="2890556" y="2487577"/>
                </a:cubicBezTo>
                <a:cubicBezTo>
                  <a:pt x="2677720" y="2544058"/>
                  <a:pt x="2693658" y="2474255"/>
                  <a:pt x="2527113" y="2487577"/>
                </a:cubicBezTo>
                <a:cubicBezTo>
                  <a:pt x="2360568" y="2500899"/>
                  <a:pt x="2230419" y="2486203"/>
                  <a:pt x="2095525" y="2487577"/>
                </a:cubicBezTo>
                <a:cubicBezTo>
                  <a:pt x="1960631" y="2488951"/>
                  <a:pt x="1685070" y="2459778"/>
                  <a:pt x="1527647" y="2487577"/>
                </a:cubicBezTo>
                <a:cubicBezTo>
                  <a:pt x="1370224" y="2515376"/>
                  <a:pt x="1152906" y="2477352"/>
                  <a:pt x="1027913" y="2487577"/>
                </a:cubicBezTo>
                <a:cubicBezTo>
                  <a:pt x="902920" y="2497802"/>
                  <a:pt x="713507" y="2474501"/>
                  <a:pt x="414604" y="2487577"/>
                </a:cubicBezTo>
                <a:cubicBezTo>
                  <a:pt x="194690" y="2479867"/>
                  <a:pt x="10975" y="2297142"/>
                  <a:pt x="0" y="2072973"/>
                </a:cubicBezTo>
                <a:cubicBezTo>
                  <a:pt x="-18549" y="1871057"/>
                  <a:pt x="1675" y="1622484"/>
                  <a:pt x="0" y="1487016"/>
                </a:cubicBezTo>
                <a:cubicBezTo>
                  <a:pt x="-1675" y="1351548"/>
                  <a:pt x="5738" y="1064670"/>
                  <a:pt x="0" y="901059"/>
                </a:cubicBezTo>
                <a:cubicBezTo>
                  <a:pt x="-5738" y="737448"/>
                  <a:pt x="3062" y="598477"/>
                  <a:pt x="0" y="414604"/>
                </a:cubicBezTo>
                <a:close/>
              </a:path>
            </a:pathLst>
          </a:custGeom>
          <a:ln w="38100">
            <a:solidFill>
              <a:srgbClr val="66CCFF"/>
            </a:solidFill>
            <a:extLst>
              <a:ext uri="{C807C97D-BFC1-408E-A445-0C87EB9F89A2}">
                <ask:lineSketchStyleProps xmlns:ask="http://schemas.microsoft.com/office/drawing/2018/sketchyshapes" sd="1285728215">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án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a:t>
            </a:r>
          </a:p>
          <a:p>
            <a:pPr lvl="0" algn="ctr"/>
            <a:r>
              <a:rPr lang="en-US" sz="3000" dirty="0" err="1"/>
              <a:t>Em</a:t>
            </a:r>
            <a:r>
              <a:rPr lang="en-US" sz="3000" dirty="0"/>
              <a:t> </a:t>
            </a:r>
            <a:r>
              <a:rPr lang="en-US" sz="3000" dirty="0" err="1"/>
              <a:t>đồng</a:t>
            </a:r>
            <a:r>
              <a:rPr lang="en-US" sz="3000" dirty="0"/>
              <a:t> </a:t>
            </a:r>
            <a:r>
              <a:rPr lang="en-US" sz="3000" dirty="0" err="1"/>
              <a:t>tình</a:t>
            </a:r>
            <a:r>
              <a:rPr lang="en-US" sz="3000" dirty="0"/>
              <a:t> </a:t>
            </a:r>
            <a:r>
              <a:rPr lang="en-US" sz="3000" dirty="0" err="1"/>
              <a:t>với</a:t>
            </a:r>
            <a:r>
              <a:rPr lang="en-US" sz="3000" dirty="0"/>
              <a:t> </a:t>
            </a:r>
            <a:r>
              <a:rPr lang="en-US" sz="3000" dirty="0" err="1"/>
              <a:t>Tùng</a:t>
            </a:r>
            <a:r>
              <a:rPr lang="en-US" sz="3000" dirty="0"/>
              <a:t>. </a:t>
            </a:r>
            <a:r>
              <a:rPr lang="vi-VN" sz="3000" dirty="0">
                <a:latin typeface="Calibri" panose="020F0502020204030204" pitchFamily="34" charset="0"/>
                <a:cs typeface="Calibri" panose="020F0502020204030204" pitchFamily="34" charset="0"/>
              </a:rPr>
              <a:t>Tùng đã ý thức được điểm yếu của mình là học chưa tốt môn Tiếng Việt và có ý thức rất cao trong việc khắc phục hạn chế đ</a:t>
            </a:r>
            <a:r>
              <a:rPr lang="en-US" sz="3000" dirty="0">
                <a:latin typeface="Calibri" panose="020F0502020204030204" pitchFamily="34" charset="0"/>
                <a:cs typeface="Calibri" panose="020F0502020204030204" pitchFamily="34" charset="0"/>
              </a:rPr>
              <a:t>ó.</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14" name="Picture 13" descr="A picture containing clipart&#10;&#10;Description automatically generated">
            <a:extLst>
              <a:ext uri="{FF2B5EF4-FFF2-40B4-BE49-F238E27FC236}">
                <a16:creationId xmlns:a16="http://schemas.microsoft.com/office/drawing/2014/main" id="{AEDB1102-DA31-407B-5AE7-085572D9AC7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552984" y="3740144"/>
            <a:ext cx="4089345" cy="3271476"/>
          </a:xfrm>
          <a:prstGeom prst="rect">
            <a:avLst/>
          </a:prstGeom>
        </p:spPr>
      </p:pic>
      <p:sp>
        <p:nvSpPr>
          <p:cNvPr id="15" name="Speech Bubble: Rectangle with Corners Rounded 14">
            <a:extLst>
              <a:ext uri="{FF2B5EF4-FFF2-40B4-BE49-F238E27FC236}">
                <a16:creationId xmlns:a16="http://schemas.microsoft.com/office/drawing/2014/main" id="{4436E93C-57B5-6AD0-9BFF-075C0A3B4CA9}"/>
              </a:ext>
            </a:extLst>
          </p:cNvPr>
          <p:cNvSpPr/>
          <p:nvPr/>
        </p:nvSpPr>
        <p:spPr>
          <a:xfrm>
            <a:off x="1186473" y="1362722"/>
            <a:ext cx="10157847" cy="2487577"/>
          </a:xfrm>
          <a:custGeom>
            <a:avLst/>
            <a:gdLst>
              <a:gd name="connsiteX0" fmla="*/ 0 w 10157847"/>
              <a:gd name="connsiteY0" fmla="*/ 414604 h 2487577"/>
              <a:gd name="connsiteX1" fmla="*/ 414604 w 10157847"/>
              <a:gd name="connsiteY1" fmla="*/ 0 h 2487577"/>
              <a:gd name="connsiteX2" fmla="*/ 840728 w 10157847"/>
              <a:gd name="connsiteY2" fmla="*/ 0 h 2487577"/>
              <a:gd name="connsiteX3" fmla="*/ 1254068 w 10157847"/>
              <a:gd name="connsiteY3" fmla="*/ 0 h 2487577"/>
              <a:gd name="connsiteX4" fmla="*/ 1692975 w 10157847"/>
              <a:gd name="connsiteY4" fmla="*/ 0 h 2487577"/>
              <a:gd name="connsiteX5" fmla="*/ 1692975 w 10157847"/>
              <a:gd name="connsiteY5" fmla="*/ 0 h 2487577"/>
              <a:gd name="connsiteX6" fmla="*/ 2150078 w 10157847"/>
              <a:gd name="connsiteY6" fmla="*/ 0 h 2487577"/>
              <a:gd name="connsiteX7" fmla="*/ 2708759 w 10157847"/>
              <a:gd name="connsiteY7" fmla="*/ 0 h 2487577"/>
              <a:gd name="connsiteX8" fmla="*/ 3191257 w 10157847"/>
              <a:gd name="connsiteY8" fmla="*/ 0 h 2487577"/>
              <a:gd name="connsiteX9" fmla="*/ 3622965 w 10157847"/>
              <a:gd name="connsiteY9" fmla="*/ 0 h 2487577"/>
              <a:gd name="connsiteX10" fmla="*/ 4232436 w 10157847"/>
              <a:gd name="connsiteY10" fmla="*/ 0 h 2487577"/>
              <a:gd name="connsiteX11" fmla="*/ 4893733 w 10157847"/>
              <a:gd name="connsiteY11" fmla="*/ 0 h 2487577"/>
              <a:gd name="connsiteX12" fmla="*/ 5279489 w 10157847"/>
              <a:gd name="connsiteY12" fmla="*/ 0 h 2487577"/>
              <a:gd name="connsiteX13" fmla="*/ 5885678 w 10157847"/>
              <a:gd name="connsiteY13" fmla="*/ 0 h 2487577"/>
              <a:gd name="connsiteX14" fmla="*/ 6271435 w 10157847"/>
              <a:gd name="connsiteY14" fmla="*/ 0 h 2487577"/>
              <a:gd name="connsiteX15" fmla="*/ 6932731 w 10157847"/>
              <a:gd name="connsiteY15" fmla="*/ 0 h 2487577"/>
              <a:gd name="connsiteX16" fmla="*/ 7318488 w 10157847"/>
              <a:gd name="connsiteY16" fmla="*/ 0 h 2487577"/>
              <a:gd name="connsiteX17" fmla="*/ 7924677 w 10157847"/>
              <a:gd name="connsiteY17" fmla="*/ 0 h 2487577"/>
              <a:gd name="connsiteX18" fmla="*/ 8530865 w 10157847"/>
              <a:gd name="connsiteY18" fmla="*/ 0 h 2487577"/>
              <a:gd name="connsiteX19" fmla="*/ 8916622 w 10157847"/>
              <a:gd name="connsiteY19" fmla="*/ 0 h 2487577"/>
              <a:gd name="connsiteX20" fmla="*/ 9743243 w 10157847"/>
              <a:gd name="connsiteY20" fmla="*/ 0 h 2487577"/>
              <a:gd name="connsiteX21" fmla="*/ 10157847 w 10157847"/>
              <a:gd name="connsiteY21" fmla="*/ 414604 h 2487577"/>
              <a:gd name="connsiteX22" fmla="*/ 10157847 w 10157847"/>
              <a:gd name="connsiteY22" fmla="*/ 943210 h 2487577"/>
              <a:gd name="connsiteX23" fmla="*/ 10157847 w 10157847"/>
              <a:gd name="connsiteY23" fmla="*/ 1451087 h 2487577"/>
              <a:gd name="connsiteX24" fmla="*/ 10157847 w 10157847"/>
              <a:gd name="connsiteY24" fmla="*/ 1451087 h 2487577"/>
              <a:gd name="connsiteX25" fmla="*/ 10157847 w 10157847"/>
              <a:gd name="connsiteY25" fmla="*/ 1749596 h 2487577"/>
              <a:gd name="connsiteX26" fmla="*/ 10157847 w 10157847"/>
              <a:gd name="connsiteY26" fmla="*/ 2072981 h 2487577"/>
              <a:gd name="connsiteX27" fmla="*/ 10157847 w 10157847"/>
              <a:gd name="connsiteY27" fmla="*/ 2072973 h 2487577"/>
              <a:gd name="connsiteX28" fmla="*/ 9743243 w 10157847"/>
              <a:gd name="connsiteY28" fmla="*/ 2487577 h 2487577"/>
              <a:gd name="connsiteX29" fmla="*/ 9081946 w 10157847"/>
              <a:gd name="connsiteY29" fmla="*/ 2487577 h 2487577"/>
              <a:gd name="connsiteX30" fmla="*/ 8641082 w 10157847"/>
              <a:gd name="connsiteY30" fmla="*/ 2487577 h 2487577"/>
              <a:gd name="connsiteX31" fmla="*/ 8090001 w 10157847"/>
              <a:gd name="connsiteY31" fmla="*/ 2487577 h 2487577"/>
              <a:gd name="connsiteX32" fmla="*/ 7649136 w 10157847"/>
              <a:gd name="connsiteY32" fmla="*/ 2487577 h 2487577"/>
              <a:gd name="connsiteX33" fmla="*/ 7042948 w 10157847"/>
              <a:gd name="connsiteY33" fmla="*/ 2487577 h 2487577"/>
              <a:gd name="connsiteX34" fmla="*/ 6602083 w 10157847"/>
              <a:gd name="connsiteY34" fmla="*/ 2487577 h 2487577"/>
              <a:gd name="connsiteX35" fmla="*/ 6051002 w 10157847"/>
              <a:gd name="connsiteY35" fmla="*/ 2487577 h 2487577"/>
              <a:gd name="connsiteX36" fmla="*/ 5665246 w 10157847"/>
              <a:gd name="connsiteY36" fmla="*/ 2487577 h 2487577"/>
              <a:gd name="connsiteX37" fmla="*/ 5279489 w 10157847"/>
              <a:gd name="connsiteY37" fmla="*/ 2487577 h 2487577"/>
              <a:gd name="connsiteX38" fmla="*/ 4232436 w 10157847"/>
              <a:gd name="connsiteY38" fmla="*/ 2487577 h 2487577"/>
              <a:gd name="connsiteX39" fmla="*/ 3744054 w 10157847"/>
              <a:gd name="connsiteY39" fmla="*/ 2649757 h 2487577"/>
              <a:gd name="connsiteX40" fmla="*/ 3255671 w 10157847"/>
              <a:gd name="connsiteY40" fmla="*/ 2811937 h 2487577"/>
              <a:gd name="connsiteX41" fmla="*/ 2840546 w 10157847"/>
              <a:gd name="connsiteY41" fmla="*/ 2949790 h 2487577"/>
              <a:gd name="connsiteX42" fmla="*/ 2327745 w 10157847"/>
              <a:gd name="connsiteY42" fmla="*/ 3120079 h 2487577"/>
              <a:gd name="connsiteX43" fmla="*/ 1790524 w 10157847"/>
              <a:gd name="connsiteY43" fmla="*/ 3298477 h 2487577"/>
              <a:gd name="connsiteX44" fmla="*/ 1740774 w 10157847"/>
              <a:gd name="connsiteY44" fmla="*/ 2884918 h 2487577"/>
              <a:gd name="connsiteX45" fmla="*/ 1692975 w 10157847"/>
              <a:gd name="connsiteY45" fmla="*/ 2487577 h 2487577"/>
              <a:gd name="connsiteX46" fmla="*/ 1292419 w 10157847"/>
              <a:gd name="connsiteY46" fmla="*/ 2487577 h 2487577"/>
              <a:gd name="connsiteX47" fmla="*/ 866295 w 10157847"/>
              <a:gd name="connsiteY47" fmla="*/ 2487577 h 2487577"/>
              <a:gd name="connsiteX48" fmla="*/ 414604 w 10157847"/>
              <a:gd name="connsiteY48" fmla="*/ 2487577 h 2487577"/>
              <a:gd name="connsiteX49" fmla="*/ 0 w 10157847"/>
              <a:gd name="connsiteY49" fmla="*/ 2072973 h 2487577"/>
              <a:gd name="connsiteX50" fmla="*/ 0 w 10157847"/>
              <a:gd name="connsiteY50" fmla="*/ 2072981 h 2487577"/>
              <a:gd name="connsiteX51" fmla="*/ 0 w 10157847"/>
              <a:gd name="connsiteY51" fmla="*/ 1768253 h 2487577"/>
              <a:gd name="connsiteX52" fmla="*/ 0 w 10157847"/>
              <a:gd name="connsiteY52" fmla="*/ 1451087 h 2487577"/>
              <a:gd name="connsiteX53" fmla="*/ 0 w 10157847"/>
              <a:gd name="connsiteY53" fmla="*/ 1451087 h 2487577"/>
              <a:gd name="connsiteX54" fmla="*/ 0 w 10157847"/>
              <a:gd name="connsiteY54" fmla="*/ 963940 h 2487577"/>
              <a:gd name="connsiteX55" fmla="*/ 0 w 10157847"/>
              <a:gd name="connsiteY55" fmla="*/ 414604 h 248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157847" h="2487577" fill="none" extrusionOk="0">
                <a:moveTo>
                  <a:pt x="0" y="414604"/>
                </a:moveTo>
                <a:cubicBezTo>
                  <a:pt x="-31263" y="206890"/>
                  <a:pt x="180129" y="-42799"/>
                  <a:pt x="414604" y="0"/>
                </a:cubicBezTo>
                <a:cubicBezTo>
                  <a:pt x="563148" y="-14397"/>
                  <a:pt x="678685" y="39692"/>
                  <a:pt x="840728" y="0"/>
                </a:cubicBezTo>
                <a:cubicBezTo>
                  <a:pt x="1002771" y="-39692"/>
                  <a:pt x="1142955" y="11201"/>
                  <a:pt x="1254068" y="0"/>
                </a:cubicBezTo>
                <a:cubicBezTo>
                  <a:pt x="1365181" y="-11201"/>
                  <a:pt x="1537955" y="38845"/>
                  <a:pt x="1692975" y="0"/>
                </a:cubicBezTo>
                <a:lnTo>
                  <a:pt x="1692975" y="0"/>
                </a:lnTo>
                <a:cubicBezTo>
                  <a:pt x="1834153" y="-34667"/>
                  <a:pt x="1936966" y="7332"/>
                  <a:pt x="2150078" y="0"/>
                </a:cubicBezTo>
                <a:cubicBezTo>
                  <a:pt x="2363190" y="-7332"/>
                  <a:pt x="2513051" y="30872"/>
                  <a:pt x="2708759" y="0"/>
                </a:cubicBezTo>
                <a:cubicBezTo>
                  <a:pt x="2904467" y="-30872"/>
                  <a:pt x="3083848" y="57302"/>
                  <a:pt x="3191257" y="0"/>
                </a:cubicBezTo>
                <a:cubicBezTo>
                  <a:pt x="3298666" y="-57302"/>
                  <a:pt x="3443805" y="28206"/>
                  <a:pt x="3622965" y="0"/>
                </a:cubicBezTo>
                <a:cubicBezTo>
                  <a:pt x="3802125" y="-28206"/>
                  <a:pt x="4048804" y="46930"/>
                  <a:pt x="4232436" y="0"/>
                </a:cubicBezTo>
                <a:cubicBezTo>
                  <a:pt x="4392665" y="-68901"/>
                  <a:pt x="4612650" y="76177"/>
                  <a:pt x="4893733" y="0"/>
                </a:cubicBezTo>
                <a:cubicBezTo>
                  <a:pt x="5174816" y="-76177"/>
                  <a:pt x="5182626" y="39224"/>
                  <a:pt x="5279489" y="0"/>
                </a:cubicBezTo>
                <a:cubicBezTo>
                  <a:pt x="5376352" y="-39224"/>
                  <a:pt x="5584891" y="51062"/>
                  <a:pt x="5885678" y="0"/>
                </a:cubicBezTo>
                <a:cubicBezTo>
                  <a:pt x="6186465" y="-51062"/>
                  <a:pt x="6172655" y="21301"/>
                  <a:pt x="6271435" y="0"/>
                </a:cubicBezTo>
                <a:cubicBezTo>
                  <a:pt x="6370215" y="-21301"/>
                  <a:pt x="6745914" y="66800"/>
                  <a:pt x="6932731" y="0"/>
                </a:cubicBezTo>
                <a:cubicBezTo>
                  <a:pt x="7119548" y="-66800"/>
                  <a:pt x="7236455" y="3012"/>
                  <a:pt x="7318488" y="0"/>
                </a:cubicBezTo>
                <a:cubicBezTo>
                  <a:pt x="7400521" y="-3012"/>
                  <a:pt x="7701396" y="11768"/>
                  <a:pt x="7924677" y="0"/>
                </a:cubicBezTo>
                <a:cubicBezTo>
                  <a:pt x="8147958" y="-11768"/>
                  <a:pt x="8388091" y="1452"/>
                  <a:pt x="8530865" y="0"/>
                </a:cubicBezTo>
                <a:cubicBezTo>
                  <a:pt x="8673639" y="-1452"/>
                  <a:pt x="8794296" y="29773"/>
                  <a:pt x="8916622" y="0"/>
                </a:cubicBezTo>
                <a:cubicBezTo>
                  <a:pt x="9038948" y="-29773"/>
                  <a:pt x="9381753" y="35387"/>
                  <a:pt x="9743243" y="0"/>
                </a:cubicBezTo>
                <a:cubicBezTo>
                  <a:pt x="9973675" y="-7392"/>
                  <a:pt x="10186822" y="223633"/>
                  <a:pt x="10157847" y="414604"/>
                </a:cubicBezTo>
                <a:cubicBezTo>
                  <a:pt x="10212475" y="628024"/>
                  <a:pt x="10140381" y="763713"/>
                  <a:pt x="10157847" y="943210"/>
                </a:cubicBezTo>
                <a:cubicBezTo>
                  <a:pt x="10175313" y="1122707"/>
                  <a:pt x="10137760" y="1289174"/>
                  <a:pt x="10157847" y="1451087"/>
                </a:cubicBezTo>
                <a:lnTo>
                  <a:pt x="10157847" y="1451087"/>
                </a:lnTo>
                <a:cubicBezTo>
                  <a:pt x="10165554" y="1520777"/>
                  <a:pt x="10142228" y="1624556"/>
                  <a:pt x="10157847" y="1749596"/>
                </a:cubicBezTo>
                <a:cubicBezTo>
                  <a:pt x="10173466" y="1874636"/>
                  <a:pt x="10129308" y="1931154"/>
                  <a:pt x="10157847" y="2072981"/>
                </a:cubicBezTo>
                <a:lnTo>
                  <a:pt x="10157847" y="2072973"/>
                </a:lnTo>
                <a:cubicBezTo>
                  <a:pt x="10172718" y="2261017"/>
                  <a:pt x="10009412" y="2536652"/>
                  <a:pt x="9743243" y="2487577"/>
                </a:cubicBezTo>
                <a:cubicBezTo>
                  <a:pt x="9501307" y="2550297"/>
                  <a:pt x="9404199" y="2470568"/>
                  <a:pt x="9081946" y="2487577"/>
                </a:cubicBezTo>
                <a:cubicBezTo>
                  <a:pt x="8759693" y="2504586"/>
                  <a:pt x="8847183" y="2463376"/>
                  <a:pt x="8641082" y="2487577"/>
                </a:cubicBezTo>
                <a:cubicBezTo>
                  <a:pt x="8434981" y="2511778"/>
                  <a:pt x="8336373" y="2423912"/>
                  <a:pt x="8090001" y="2487577"/>
                </a:cubicBezTo>
                <a:cubicBezTo>
                  <a:pt x="7843629" y="2551242"/>
                  <a:pt x="7752976" y="2480261"/>
                  <a:pt x="7649136" y="2487577"/>
                </a:cubicBezTo>
                <a:cubicBezTo>
                  <a:pt x="7545296" y="2494893"/>
                  <a:pt x="7297862" y="2477835"/>
                  <a:pt x="7042948" y="2487577"/>
                </a:cubicBezTo>
                <a:cubicBezTo>
                  <a:pt x="6788034" y="2497319"/>
                  <a:pt x="6744871" y="2442148"/>
                  <a:pt x="6602083" y="2487577"/>
                </a:cubicBezTo>
                <a:cubicBezTo>
                  <a:pt x="6459296" y="2533006"/>
                  <a:pt x="6325453" y="2450853"/>
                  <a:pt x="6051002" y="2487577"/>
                </a:cubicBezTo>
                <a:cubicBezTo>
                  <a:pt x="5776551" y="2524301"/>
                  <a:pt x="5810071" y="2466109"/>
                  <a:pt x="5665246" y="2487577"/>
                </a:cubicBezTo>
                <a:cubicBezTo>
                  <a:pt x="5520421" y="2509045"/>
                  <a:pt x="5402071" y="2454299"/>
                  <a:pt x="5279489" y="2487577"/>
                </a:cubicBezTo>
                <a:cubicBezTo>
                  <a:pt x="5156907" y="2520855"/>
                  <a:pt x="4614846" y="2473045"/>
                  <a:pt x="4232436" y="2487577"/>
                </a:cubicBezTo>
                <a:cubicBezTo>
                  <a:pt x="4043753" y="2569773"/>
                  <a:pt x="3899521" y="2570225"/>
                  <a:pt x="3744054" y="2649757"/>
                </a:cubicBezTo>
                <a:cubicBezTo>
                  <a:pt x="3588587" y="2729288"/>
                  <a:pt x="3412781" y="2742433"/>
                  <a:pt x="3255671" y="2811937"/>
                </a:cubicBezTo>
                <a:cubicBezTo>
                  <a:pt x="3098561" y="2881441"/>
                  <a:pt x="2981797" y="2865300"/>
                  <a:pt x="2840546" y="2949790"/>
                </a:cubicBezTo>
                <a:cubicBezTo>
                  <a:pt x="2699295" y="3034280"/>
                  <a:pt x="2535963" y="3045636"/>
                  <a:pt x="2327745" y="3120079"/>
                </a:cubicBezTo>
                <a:cubicBezTo>
                  <a:pt x="2119527" y="3194522"/>
                  <a:pt x="1988789" y="3163832"/>
                  <a:pt x="1790524" y="3298477"/>
                </a:cubicBezTo>
                <a:cubicBezTo>
                  <a:pt x="1744097" y="3110418"/>
                  <a:pt x="1779651" y="3071160"/>
                  <a:pt x="1740774" y="2884918"/>
                </a:cubicBezTo>
                <a:cubicBezTo>
                  <a:pt x="1701897" y="2698676"/>
                  <a:pt x="1710891" y="2635574"/>
                  <a:pt x="1692975" y="2487577"/>
                </a:cubicBezTo>
                <a:cubicBezTo>
                  <a:pt x="1591225" y="2509875"/>
                  <a:pt x="1408765" y="2477496"/>
                  <a:pt x="1292419" y="2487577"/>
                </a:cubicBezTo>
                <a:cubicBezTo>
                  <a:pt x="1176073" y="2497658"/>
                  <a:pt x="957933" y="2445943"/>
                  <a:pt x="866295" y="2487577"/>
                </a:cubicBezTo>
                <a:cubicBezTo>
                  <a:pt x="774657" y="2529211"/>
                  <a:pt x="582543" y="2456459"/>
                  <a:pt x="414604" y="2487577"/>
                </a:cubicBezTo>
                <a:cubicBezTo>
                  <a:pt x="233907" y="2440876"/>
                  <a:pt x="-1986" y="2322352"/>
                  <a:pt x="0" y="2072973"/>
                </a:cubicBezTo>
                <a:lnTo>
                  <a:pt x="0" y="2072981"/>
                </a:lnTo>
                <a:cubicBezTo>
                  <a:pt x="-12157" y="1978454"/>
                  <a:pt x="29741" y="1868884"/>
                  <a:pt x="0" y="1768253"/>
                </a:cubicBezTo>
                <a:cubicBezTo>
                  <a:pt x="-29741" y="1667622"/>
                  <a:pt x="2767" y="1555357"/>
                  <a:pt x="0" y="1451087"/>
                </a:cubicBezTo>
                <a:lnTo>
                  <a:pt x="0" y="1451087"/>
                </a:lnTo>
                <a:cubicBezTo>
                  <a:pt x="-36539" y="1217842"/>
                  <a:pt x="10677" y="1164623"/>
                  <a:pt x="0" y="963940"/>
                </a:cubicBezTo>
                <a:cubicBezTo>
                  <a:pt x="-10677" y="763257"/>
                  <a:pt x="57581" y="679364"/>
                  <a:pt x="0" y="414604"/>
                </a:cubicBezTo>
                <a:close/>
              </a:path>
              <a:path w="10157847" h="2487577" stroke="0" extrusionOk="0">
                <a:moveTo>
                  <a:pt x="0" y="414604"/>
                </a:moveTo>
                <a:cubicBezTo>
                  <a:pt x="5714" y="183503"/>
                  <a:pt x="193033" y="24148"/>
                  <a:pt x="414604" y="0"/>
                </a:cubicBezTo>
                <a:cubicBezTo>
                  <a:pt x="614607" y="-20111"/>
                  <a:pt x="638121" y="36297"/>
                  <a:pt x="840728" y="0"/>
                </a:cubicBezTo>
                <a:cubicBezTo>
                  <a:pt x="1043335" y="-36297"/>
                  <a:pt x="1113331" y="45782"/>
                  <a:pt x="1279635" y="0"/>
                </a:cubicBezTo>
                <a:cubicBezTo>
                  <a:pt x="1445939" y="-45782"/>
                  <a:pt x="1533230" y="14603"/>
                  <a:pt x="1692975" y="0"/>
                </a:cubicBezTo>
                <a:lnTo>
                  <a:pt x="1692975" y="0"/>
                </a:lnTo>
                <a:cubicBezTo>
                  <a:pt x="1811463" y="-50772"/>
                  <a:pt x="2016968" y="1443"/>
                  <a:pt x="2124683" y="0"/>
                </a:cubicBezTo>
                <a:cubicBezTo>
                  <a:pt x="2232398" y="-1443"/>
                  <a:pt x="2517515" y="54375"/>
                  <a:pt x="2657970" y="0"/>
                </a:cubicBezTo>
                <a:cubicBezTo>
                  <a:pt x="2798425" y="-54375"/>
                  <a:pt x="2988933" y="21953"/>
                  <a:pt x="3089679" y="0"/>
                </a:cubicBezTo>
                <a:cubicBezTo>
                  <a:pt x="3190425" y="-21953"/>
                  <a:pt x="3327611" y="24516"/>
                  <a:pt x="3546782" y="0"/>
                </a:cubicBezTo>
                <a:cubicBezTo>
                  <a:pt x="3765953" y="-24516"/>
                  <a:pt x="3913222" y="25194"/>
                  <a:pt x="4232436" y="0"/>
                </a:cubicBezTo>
                <a:cubicBezTo>
                  <a:pt x="4468691" y="-281"/>
                  <a:pt x="4590896" y="24347"/>
                  <a:pt x="4838625" y="0"/>
                </a:cubicBezTo>
                <a:cubicBezTo>
                  <a:pt x="5086354" y="-24347"/>
                  <a:pt x="5272333" y="60605"/>
                  <a:pt x="5444814" y="0"/>
                </a:cubicBezTo>
                <a:cubicBezTo>
                  <a:pt x="5617295" y="-60605"/>
                  <a:pt x="5720024" y="15513"/>
                  <a:pt x="5885678" y="0"/>
                </a:cubicBezTo>
                <a:cubicBezTo>
                  <a:pt x="6051332" y="-15513"/>
                  <a:pt x="6250562" y="36418"/>
                  <a:pt x="6491867" y="0"/>
                </a:cubicBezTo>
                <a:cubicBezTo>
                  <a:pt x="6733172" y="-36418"/>
                  <a:pt x="6900350" y="11922"/>
                  <a:pt x="7153164" y="0"/>
                </a:cubicBezTo>
                <a:cubicBezTo>
                  <a:pt x="7405978" y="-11922"/>
                  <a:pt x="7534534" y="54108"/>
                  <a:pt x="7814461" y="0"/>
                </a:cubicBezTo>
                <a:cubicBezTo>
                  <a:pt x="8094388" y="-54108"/>
                  <a:pt x="8082187" y="57361"/>
                  <a:pt x="8310433" y="0"/>
                </a:cubicBezTo>
                <a:cubicBezTo>
                  <a:pt x="8538679" y="-57361"/>
                  <a:pt x="8591036" y="39418"/>
                  <a:pt x="8751298" y="0"/>
                </a:cubicBezTo>
                <a:cubicBezTo>
                  <a:pt x="8911560" y="-39418"/>
                  <a:pt x="9107824" y="13569"/>
                  <a:pt x="9247270" y="0"/>
                </a:cubicBezTo>
                <a:cubicBezTo>
                  <a:pt x="9386716" y="-13569"/>
                  <a:pt x="9608032" y="3838"/>
                  <a:pt x="9743243" y="0"/>
                </a:cubicBezTo>
                <a:cubicBezTo>
                  <a:pt x="9973145" y="9821"/>
                  <a:pt x="10124924" y="165867"/>
                  <a:pt x="10157847" y="414604"/>
                </a:cubicBezTo>
                <a:cubicBezTo>
                  <a:pt x="10210399" y="655313"/>
                  <a:pt x="10137024" y="720292"/>
                  <a:pt x="10157847" y="922481"/>
                </a:cubicBezTo>
                <a:cubicBezTo>
                  <a:pt x="10178670" y="1124670"/>
                  <a:pt x="10136605" y="1208566"/>
                  <a:pt x="10157847" y="1451087"/>
                </a:cubicBezTo>
                <a:lnTo>
                  <a:pt x="10157847" y="1451087"/>
                </a:lnTo>
                <a:cubicBezTo>
                  <a:pt x="10166647" y="1588365"/>
                  <a:pt x="10148503" y="1664647"/>
                  <a:pt x="10157847" y="1743377"/>
                </a:cubicBezTo>
                <a:cubicBezTo>
                  <a:pt x="10167191" y="1822107"/>
                  <a:pt x="10149834" y="1996335"/>
                  <a:pt x="10157847" y="2072981"/>
                </a:cubicBezTo>
                <a:lnTo>
                  <a:pt x="10157847" y="2072973"/>
                </a:lnTo>
                <a:cubicBezTo>
                  <a:pt x="10098638" y="2300799"/>
                  <a:pt x="9966281" y="2434456"/>
                  <a:pt x="9743243" y="2487577"/>
                </a:cubicBezTo>
                <a:cubicBezTo>
                  <a:pt x="9582414" y="2514080"/>
                  <a:pt x="9453892" y="2480858"/>
                  <a:pt x="9192162" y="2487577"/>
                </a:cubicBezTo>
                <a:cubicBezTo>
                  <a:pt x="8930432" y="2494296"/>
                  <a:pt x="8766682" y="2426823"/>
                  <a:pt x="8530865" y="2487577"/>
                </a:cubicBezTo>
                <a:cubicBezTo>
                  <a:pt x="8295048" y="2548331"/>
                  <a:pt x="8132758" y="2435664"/>
                  <a:pt x="7924677" y="2487577"/>
                </a:cubicBezTo>
                <a:cubicBezTo>
                  <a:pt x="7716596" y="2539490"/>
                  <a:pt x="7571060" y="2463742"/>
                  <a:pt x="7428704" y="2487577"/>
                </a:cubicBezTo>
                <a:cubicBezTo>
                  <a:pt x="7286348" y="2511412"/>
                  <a:pt x="7116464" y="2456327"/>
                  <a:pt x="6932731" y="2487577"/>
                </a:cubicBezTo>
                <a:cubicBezTo>
                  <a:pt x="6748998" y="2518827"/>
                  <a:pt x="6559705" y="2443607"/>
                  <a:pt x="6271435" y="2487577"/>
                </a:cubicBezTo>
                <a:cubicBezTo>
                  <a:pt x="5983165" y="2531547"/>
                  <a:pt x="5962700" y="2433937"/>
                  <a:pt x="5775462" y="2487577"/>
                </a:cubicBezTo>
                <a:cubicBezTo>
                  <a:pt x="5588224" y="2541217"/>
                  <a:pt x="5534312" y="2472361"/>
                  <a:pt x="5389705" y="2487577"/>
                </a:cubicBezTo>
                <a:cubicBezTo>
                  <a:pt x="5245098" y="2502793"/>
                  <a:pt x="5003563" y="2462599"/>
                  <a:pt x="4838625" y="2487577"/>
                </a:cubicBezTo>
                <a:cubicBezTo>
                  <a:pt x="4673687" y="2512555"/>
                  <a:pt x="4451365" y="2447234"/>
                  <a:pt x="4232436" y="2487577"/>
                </a:cubicBezTo>
                <a:cubicBezTo>
                  <a:pt x="4135096" y="2577579"/>
                  <a:pt x="3994293" y="2534935"/>
                  <a:pt x="3792892" y="2633539"/>
                </a:cubicBezTo>
                <a:cubicBezTo>
                  <a:pt x="3591491" y="2732143"/>
                  <a:pt x="3546382" y="2714087"/>
                  <a:pt x="3353348" y="2779501"/>
                </a:cubicBezTo>
                <a:cubicBezTo>
                  <a:pt x="3160314" y="2844915"/>
                  <a:pt x="3090813" y="2806843"/>
                  <a:pt x="2889384" y="2933572"/>
                </a:cubicBezTo>
                <a:cubicBezTo>
                  <a:pt x="2687955" y="3060301"/>
                  <a:pt x="2539965" y="3039349"/>
                  <a:pt x="2425421" y="3087643"/>
                </a:cubicBezTo>
                <a:cubicBezTo>
                  <a:pt x="2310877" y="3135937"/>
                  <a:pt x="2008613" y="3199352"/>
                  <a:pt x="1790524" y="3298477"/>
                </a:cubicBezTo>
                <a:cubicBezTo>
                  <a:pt x="1728314" y="3118873"/>
                  <a:pt x="1772297" y="2990289"/>
                  <a:pt x="1739799" y="2876809"/>
                </a:cubicBezTo>
                <a:cubicBezTo>
                  <a:pt x="1707301" y="2763329"/>
                  <a:pt x="1735395" y="2678055"/>
                  <a:pt x="1692975" y="2487577"/>
                </a:cubicBezTo>
                <a:cubicBezTo>
                  <a:pt x="1506087" y="2494963"/>
                  <a:pt x="1479783" y="2470251"/>
                  <a:pt x="1292419" y="2487577"/>
                </a:cubicBezTo>
                <a:cubicBezTo>
                  <a:pt x="1105055" y="2504903"/>
                  <a:pt x="1008043" y="2443445"/>
                  <a:pt x="866295" y="2487577"/>
                </a:cubicBezTo>
                <a:cubicBezTo>
                  <a:pt x="724547" y="2531709"/>
                  <a:pt x="553129" y="2458209"/>
                  <a:pt x="414604" y="2487577"/>
                </a:cubicBezTo>
                <a:cubicBezTo>
                  <a:pt x="173125" y="2496764"/>
                  <a:pt x="3460" y="2357963"/>
                  <a:pt x="0" y="2072973"/>
                </a:cubicBezTo>
                <a:lnTo>
                  <a:pt x="0" y="2072981"/>
                </a:lnTo>
                <a:cubicBezTo>
                  <a:pt x="-1060" y="1921251"/>
                  <a:pt x="25488" y="1872773"/>
                  <a:pt x="0" y="1755815"/>
                </a:cubicBezTo>
                <a:cubicBezTo>
                  <a:pt x="-25488" y="1638857"/>
                  <a:pt x="2463" y="1519001"/>
                  <a:pt x="0" y="1451087"/>
                </a:cubicBezTo>
                <a:lnTo>
                  <a:pt x="0" y="1451087"/>
                </a:lnTo>
                <a:cubicBezTo>
                  <a:pt x="-46" y="1340661"/>
                  <a:pt x="25664" y="1129826"/>
                  <a:pt x="0" y="963940"/>
                </a:cubicBezTo>
                <a:cubicBezTo>
                  <a:pt x="-25664" y="798054"/>
                  <a:pt x="56154" y="650674"/>
                  <a:pt x="0" y="414604"/>
                </a:cubicBezTo>
                <a:close/>
              </a:path>
            </a:pathLst>
          </a:custGeom>
          <a:ln w="38100">
            <a:solidFill>
              <a:srgbClr val="FFCCFF"/>
            </a:solidFill>
            <a:extLst>
              <a:ext uri="{C807C97D-BFC1-408E-A445-0C87EB9F89A2}">
                <ask:lineSketchStyleProps xmlns:ask="http://schemas.microsoft.com/office/drawing/2018/sketchyshapes" sd="2121019744">
                  <a:prstGeom prst="wedgeRoundRectCallout">
                    <a:avLst>
                      <a:gd name="adj1" fmla="val -32373"/>
                      <a:gd name="adj2" fmla="val 82598"/>
                      <a:gd name="adj3" fmla="val 166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rPr>
              <a:t>Tình</a:t>
            </a:r>
            <a:r>
              <a:rPr kumimoji="0" lang="en-US" sz="4000" b="1" i="0" u="none" strike="noStrike" kern="1200" cap="none" spc="0" normalizeH="0" baseline="0" noProof="0" dirty="0">
                <a:ln>
                  <a:noFill/>
                </a:ln>
                <a:solidFill>
                  <a:srgbClr val="FF0000"/>
                </a:solidFill>
                <a:effectLst/>
                <a:uLnTx/>
                <a:uFillTx/>
                <a:latin typeface="Calibri" panose="020F0502020204030204"/>
              </a:rPr>
              <a:t> </a:t>
            </a:r>
            <a:r>
              <a:rPr kumimoji="0" lang="en-US" sz="4000" b="1" i="0" u="none" strike="noStrike" kern="1200" cap="none" spc="0" normalizeH="0" baseline="0" noProof="0" dirty="0" err="1">
                <a:ln>
                  <a:noFill/>
                </a:ln>
                <a:solidFill>
                  <a:srgbClr val="FF0000"/>
                </a:solidFill>
                <a:effectLst/>
                <a:uLnTx/>
                <a:uFillTx/>
                <a:latin typeface="Calibri" panose="020F0502020204030204"/>
              </a:rPr>
              <a:t>huống</a:t>
            </a:r>
            <a:r>
              <a:rPr kumimoji="0" lang="en-US" sz="4000" b="1" i="0" u="none" strike="noStrike" kern="1200" cap="none" spc="0" normalizeH="0" baseline="0" noProof="0" dirty="0">
                <a:ln>
                  <a:noFill/>
                </a:ln>
                <a:solidFill>
                  <a:srgbClr val="FF0000"/>
                </a:solidFill>
                <a:effectLst/>
                <a:uLnTx/>
                <a:uFillTx/>
                <a:latin typeface="Calibri" panose="020F0502020204030204"/>
              </a:rPr>
              <a:t> 1:</a:t>
            </a:r>
            <a:r>
              <a:rPr kumimoji="0" lang="en-US" sz="4000" b="0" i="0" u="none" strike="noStrike" kern="1200" cap="none" spc="0" normalizeH="0" baseline="0" noProof="0" dirty="0">
                <a:ln>
                  <a:noFill/>
                </a:ln>
                <a:solidFill>
                  <a:prstClr val="black"/>
                </a:solidFill>
                <a:effectLst/>
                <a:uLnTx/>
                <a:uFillTx/>
                <a:latin typeface="Calibri" panose="020F0502020204030204"/>
              </a:rPr>
              <a:t> </a:t>
            </a:r>
            <a:r>
              <a:rPr kumimoji="0" lang="en-US" sz="4000" b="0" i="0" u="none" strike="noStrike" kern="1200" cap="none" spc="0" normalizeH="0" baseline="0" noProof="0" dirty="0" err="1">
                <a:ln>
                  <a:noFill/>
                </a:ln>
                <a:solidFill>
                  <a:prstClr val="black"/>
                </a:solidFill>
                <a:effectLst/>
                <a:uLnTx/>
                <a:uFillTx/>
                <a:latin typeface="Calibri" panose="020F0502020204030204"/>
              </a:rPr>
              <a:t>Biết</a:t>
            </a:r>
            <a:r>
              <a:rPr kumimoji="0" lang="en-US" sz="4000" b="0" i="0" u="none" strike="noStrike" kern="1200" cap="none" spc="0" normalizeH="0" noProof="0" dirty="0">
                <a:ln>
                  <a:noFill/>
                </a:ln>
                <a:solidFill>
                  <a:prstClr val="black"/>
                </a:solidFill>
                <a:effectLst/>
                <a:uLnTx/>
                <a:uFillTx/>
                <a:latin typeface="Calibri" panose="020F0502020204030204"/>
              </a:rPr>
              <a:t> </a:t>
            </a:r>
            <a:r>
              <a:rPr kumimoji="0" lang="en-US" sz="4000" b="0" i="0" u="none" strike="noStrike" kern="1200" cap="none" spc="0" normalizeH="0" noProof="0" dirty="0" err="1">
                <a:ln>
                  <a:noFill/>
                </a:ln>
                <a:solidFill>
                  <a:prstClr val="black"/>
                </a:solidFill>
                <a:effectLst/>
                <a:uLnTx/>
                <a:uFillTx/>
                <a:latin typeface="Calibri" panose="020F0502020204030204"/>
              </a:rPr>
              <a:t>mình</a:t>
            </a:r>
            <a:r>
              <a:rPr kumimoji="0" lang="en-US" sz="4000" b="0" i="0" u="none" strike="noStrike" kern="1200" cap="none" spc="0" normalizeH="0" noProof="0" dirty="0">
                <a:ln>
                  <a:noFill/>
                </a:ln>
                <a:solidFill>
                  <a:prstClr val="black"/>
                </a:solidFill>
                <a:effectLst/>
                <a:uLnTx/>
                <a:uFillTx/>
                <a:latin typeface="Calibri" panose="020F0502020204030204"/>
              </a:rPr>
              <a:t> </a:t>
            </a:r>
            <a:r>
              <a:rPr kumimoji="0" lang="en-US" sz="4000" b="0" i="0" u="none" strike="noStrike" kern="1200" cap="none" spc="0" normalizeH="0" noProof="0" dirty="0" err="1">
                <a:ln>
                  <a:noFill/>
                </a:ln>
                <a:solidFill>
                  <a:prstClr val="black"/>
                </a:solidFill>
                <a:effectLst/>
                <a:uLnTx/>
                <a:uFillTx/>
                <a:latin typeface="Calibri" panose="020F0502020204030204"/>
              </a:rPr>
              <a:t>học</a:t>
            </a:r>
            <a:r>
              <a:rPr kumimoji="0" lang="en-US" sz="4000" b="0" i="0" u="none" strike="noStrike" kern="1200" cap="none" spc="0" normalizeH="0" noProof="0" dirty="0">
                <a:ln>
                  <a:noFill/>
                </a:ln>
                <a:solidFill>
                  <a:prstClr val="black"/>
                </a:solidFill>
                <a:effectLst/>
                <a:uLnTx/>
                <a:uFillTx/>
                <a:latin typeface="Calibri" panose="020F0502020204030204"/>
              </a:rPr>
              <a:t> </a:t>
            </a:r>
            <a:r>
              <a:rPr kumimoji="0" lang="en-US" sz="4000" b="0" i="0" u="none" strike="noStrike" kern="1200" cap="none" spc="0" normalizeH="0" noProof="0" dirty="0" err="1">
                <a:ln>
                  <a:noFill/>
                </a:ln>
                <a:solidFill>
                  <a:prstClr val="black"/>
                </a:solidFill>
                <a:effectLst/>
                <a:uLnTx/>
                <a:uFillTx/>
                <a:latin typeface="Calibri" panose="020F0502020204030204"/>
              </a:rPr>
              <a:t>chưa</a:t>
            </a:r>
            <a:r>
              <a:rPr kumimoji="0" lang="en-US" sz="4000" b="0" i="0" u="none" strike="noStrike" kern="1200" cap="none" spc="0" normalizeH="0" noProof="0" dirty="0">
                <a:ln>
                  <a:noFill/>
                </a:ln>
                <a:solidFill>
                  <a:prstClr val="black"/>
                </a:solidFill>
                <a:effectLst/>
                <a:uLnTx/>
                <a:uFillTx/>
                <a:latin typeface="Calibri" panose="020F0502020204030204"/>
              </a:rPr>
              <a:t> </a:t>
            </a:r>
            <a:r>
              <a:rPr kumimoji="0" lang="en-US" sz="4000" b="0" i="0" u="none" strike="noStrike" kern="1200" cap="none" spc="0" normalizeH="0" noProof="0" dirty="0" err="1">
                <a:ln>
                  <a:noFill/>
                </a:ln>
                <a:solidFill>
                  <a:prstClr val="black"/>
                </a:solidFill>
                <a:effectLst/>
                <a:uLnTx/>
                <a:uFillTx/>
                <a:latin typeface="Calibri" panose="020F0502020204030204"/>
              </a:rPr>
              <a:t>tốt</a:t>
            </a:r>
            <a:r>
              <a:rPr kumimoji="0" lang="en-US" sz="4000" b="0" i="0" u="none" strike="noStrike" kern="1200" cap="none" spc="0" normalizeH="0" noProof="0" dirty="0">
                <a:ln>
                  <a:noFill/>
                </a:ln>
                <a:solidFill>
                  <a:prstClr val="black"/>
                </a:solidFill>
                <a:effectLst/>
                <a:uLnTx/>
                <a:uFillTx/>
                <a:latin typeface="Calibri" panose="020F0502020204030204"/>
              </a:rPr>
              <a:t> </a:t>
            </a:r>
            <a:r>
              <a:rPr kumimoji="0" lang="en-US" sz="4000" b="0" i="0" u="none" strike="noStrike" kern="1200" cap="none" spc="0" normalizeH="0" noProof="0" dirty="0" err="1">
                <a:ln>
                  <a:noFill/>
                </a:ln>
                <a:solidFill>
                  <a:prstClr val="black"/>
                </a:solidFill>
                <a:effectLst/>
                <a:uLnTx/>
                <a:uFillTx/>
                <a:latin typeface="Calibri" panose="020F0502020204030204"/>
              </a:rPr>
              <a:t>môn</a:t>
            </a:r>
            <a:r>
              <a:rPr kumimoji="0" lang="en-US" sz="4000" b="0" i="0" u="none" strike="noStrike" kern="1200" cap="none" spc="0" normalizeH="0" noProof="0" dirty="0">
                <a:ln>
                  <a:noFill/>
                </a:ln>
                <a:solidFill>
                  <a:prstClr val="black"/>
                </a:solidFill>
                <a:effectLst/>
                <a:uLnTx/>
                <a:uFillTx/>
                <a:latin typeface="Calibri" panose="020F0502020204030204"/>
              </a:rPr>
              <a:t> </a:t>
            </a:r>
            <a:r>
              <a:rPr kumimoji="0" lang="en-US" sz="4000" b="0" i="0" u="none" strike="noStrike" kern="1200" cap="none" spc="0" normalizeH="0" noProof="0" dirty="0" err="1">
                <a:ln>
                  <a:noFill/>
                </a:ln>
                <a:solidFill>
                  <a:prstClr val="black"/>
                </a:solidFill>
                <a:effectLst/>
                <a:uLnTx/>
                <a:uFillTx/>
                <a:latin typeface="Calibri" panose="020F0502020204030204"/>
              </a:rPr>
              <a:t>Tiếng</a:t>
            </a:r>
            <a:r>
              <a:rPr kumimoji="0" lang="en-US" sz="4000" b="0" i="0" u="none" strike="noStrike" kern="1200" cap="none" spc="0" normalizeH="0" noProof="0" dirty="0">
                <a:ln>
                  <a:noFill/>
                </a:ln>
                <a:solidFill>
                  <a:prstClr val="black"/>
                </a:solidFill>
                <a:effectLst/>
                <a:uLnTx/>
                <a:uFillTx/>
                <a:latin typeface="Calibri" panose="020F0502020204030204"/>
              </a:rPr>
              <a:t> </a:t>
            </a:r>
            <a:r>
              <a:rPr kumimoji="0" lang="en-US" sz="4000" b="0" i="0" u="none" strike="noStrike" kern="1200" cap="none" spc="0" normalizeH="0" noProof="0" dirty="0" err="1">
                <a:ln>
                  <a:noFill/>
                </a:ln>
                <a:solidFill>
                  <a:prstClr val="black"/>
                </a:solidFill>
                <a:effectLst/>
                <a:uLnTx/>
                <a:uFillTx/>
                <a:latin typeface="Calibri" panose="020F0502020204030204"/>
              </a:rPr>
              <a:t>Việt</a:t>
            </a:r>
            <a:r>
              <a:rPr kumimoji="0" lang="en-US" sz="4000" b="0" i="0" u="none" strike="noStrike" kern="1200" cap="none" spc="0" normalizeH="0" noProof="0" dirty="0">
                <a:ln>
                  <a:noFill/>
                </a:ln>
                <a:solidFill>
                  <a:prstClr val="black"/>
                </a:solidFill>
                <a:effectLst/>
                <a:uLnTx/>
                <a:uFillTx/>
                <a:latin typeface="Calibri" panose="020F0502020204030204"/>
              </a:rPr>
              <a:t> </a:t>
            </a:r>
            <a:r>
              <a:rPr kumimoji="0" lang="en-US" sz="4000" b="0" i="0" u="none" strike="noStrike" kern="1200" cap="none" spc="0" normalizeH="0" noProof="0" dirty="0" err="1">
                <a:ln>
                  <a:noFill/>
                </a:ln>
                <a:solidFill>
                  <a:prstClr val="black"/>
                </a:solidFill>
                <a:effectLst/>
                <a:uLnTx/>
                <a:uFillTx/>
                <a:latin typeface="Calibri" panose="020F0502020204030204"/>
              </a:rPr>
              <a:t>nên</a:t>
            </a:r>
            <a:r>
              <a:rPr kumimoji="0" lang="en-US" sz="4000" b="0" i="0" u="none" strike="noStrike" kern="1200" cap="none" spc="0" normalizeH="0" noProof="0" dirty="0">
                <a:ln>
                  <a:noFill/>
                </a:ln>
                <a:solidFill>
                  <a:prstClr val="black"/>
                </a:solidFill>
                <a:effectLst/>
                <a:uLnTx/>
                <a:uFillTx/>
                <a:latin typeface="Calibri" panose="020F0502020204030204"/>
              </a:rPr>
              <a:t> </a:t>
            </a:r>
            <a:r>
              <a:rPr kumimoji="0" lang="en-US" sz="4000" b="0" i="0" u="none" strike="noStrike" kern="1200" cap="none" spc="0" normalizeH="0" noProof="0" dirty="0" err="1">
                <a:ln>
                  <a:noFill/>
                </a:ln>
                <a:solidFill>
                  <a:prstClr val="black"/>
                </a:solidFill>
                <a:effectLst/>
                <a:uLnTx/>
                <a:uFillTx/>
                <a:latin typeface="Calibri" panose="020F0502020204030204"/>
              </a:rPr>
              <a:t>Tùng</a:t>
            </a:r>
            <a:r>
              <a:rPr kumimoji="0" lang="en-US" sz="4000" b="0" i="0" u="none" strike="noStrike" kern="1200" cap="none" spc="0" normalizeH="0" noProof="0" dirty="0">
                <a:ln>
                  <a:noFill/>
                </a:ln>
                <a:solidFill>
                  <a:prstClr val="black"/>
                </a:solidFill>
                <a:effectLst/>
                <a:uLnTx/>
                <a:uFillTx/>
                <a:latin typeface="Calibri" panose="020F0502020204030204"/>
              </a:rPr>
              <a:t> </a:t>
            </a:r>
            <a:r>
              <a:rPr kumimoji="0" lang="en-US" sz="4000" b="0" i="0" u="none" strike="noStrike" kern="1200" cap="none" spc="0" normalizeH="0" noProof="0" dirty="0" err="1">
                <a:ln>
                  <a:noFill/>
                </a:ln>
                <a:solidFill>
                  <a:prstClr val="black"/>
                </a:solidFill>
                <a:effectLst/>
                <a:uLnTx/>
                <a:uFillTx/>
                <a:latin typeface="Calibri" panose="020F0502020204030204"/>
              </a:rPr>
              <a:t>đã</a:t>
            </a:r>
            <a:r>
              <a:rPr kumimoji="0" lang="en-US" sz="4000" b="0" i="0" u="none" strike="noStrike" kern="1200" cap="none" spc="0" normalizeH="0" noProof="0" dirty="0">
                <a:ln>
                  <a:noFill/>
                </a:ln>
                <a:solidFill>
                  <a:prstClr val="black"/>
                </a:solidFill>
                <a:effectLst/>
                <a:uLnTx/>
                <a:uFillTx/>
                <a:latin typeface="Calibri" panose="020F0502020204030204"/>
              </a:rPr>
              <a:t> </a:t>
            </a:r>
            <a:r>
              <a:rPr kumimoji="0" lang="en-US" sz="4000" b="0" i="0" u="none" strike="noStrike" kern="1200" cap="none" spc="0" normalizeH="0" noProof="0" dirty="0" err="1">
                <a:ln>
                  <a:noFill/>
                </a:ln>
                <a:solidFill>
                  <a:prstClr val="black"/>
                </a:solidFill>
                <a:effectLst/>
                <a:uLnTx/>
                <a:uFillTx/>
                <a:latin typeface="Calibri" panose="020F0502020204030204"/>
              </a:rPr>
              <a:t>chăm</a:t>
            </a:r>
            <a:r>
              <a:rPr kumimoji="0" lang="en-US" sz="4000" b="0" i="0" u="none" strike="noStrike" kern="1200" cap="none" spc="0" normalizeH="0" noProof="0" dirty="0">
                <a:ln>
                  <a:noFill/>
                </a:ln>
                <a:solidFill>
                  <a:prstClr val="black"/>
                </a:solidFill>
                <a:effectLst/>
                <a:uLnTx/>
                <a:uFillTx/>
                <a:latin typeface="Calibri" panose="020F0502020204030204"/>
              </a:rPr>
              <a:t> </a:t>
            </a:r>
            <a:r>
              <a:rPr kumimoji="0" lang="en-US" sz="4000" b="0" i="0" u="none" strike="noStrike" kern="1200" cap="none" spc="0" normalizeH="0" noProof="0" dirty="0" err="1">
                <a:ln>
                  <a:noFill/>
                </a:ln>
                <a:solidFill>
                  <a:prstClr val="black"/>
                </a:solidFill>
                <a:effectLst/>
                <a:uLnTx/>
                <a:uFillTx/>
                <a:latin typeface="Calibri" panose="020F0502020204030204"/>
              </a:rPr>
              <a:t>chỉ</a:t>
            </a:r>
            <a:r>
              <a:rPr kumimoji="0" lang="en-US" sz="4000" b="0" i="0" u="none" strike="noStrike" kern="1200" cap="none" spc="0" normalizeH="0" noProof="0" dirty="0">
                <a:ln>
                  <a:noFill/>
                </a:ln>
                <a:solidFill>
                  <a:prstClr val="black"/>
                </a:solidFill>
                <a:effectLst/>
                <a:uLnTx/>
                <a:uFillTx/>
                <a:latin typeface="Calibri" panose="020F0502020204030204"/>
              </a:rPr>
              <a:t> </a:t>
            </a:r>
            <a:r>
              <a:rPr kumimoji="0" lang="en-US" sz="4000" b="0" i="0" u="none" strike="noStrike" kern="1200" cap="none" spc="0" normalizeH="0" noProof="0" dirty="0" err="1">
                <a:ln>
                  <a:noFill/>
                </a:ln>
                <a:solidFill>
                  <a:prstClr val="black"/>
                </a:solidFill>
                <a:effectLst/>
                <a:uLnTx/>
                <a:uFillTx/>
                <a:latin typeface="Calibri" panose="020F0502020204030204"/>
              </a:rPr>
              <a:t>đọc</a:t>
            </a:r>
            <a:r>
              <a:rPr kumimoji="0" lang="en-US" sz="4000" b="0" i="0" u="none" strike="noStrike" kern="1200" cap="none" spc="0" normalizeH="0" noProof="0" dirty="0">
                <a:ln>
                  <a:noFill/>
                </a:ln>
                <a:solidFill>
                  <a:prstClr val="black"/>
                </a:solidFill>
                <a:effectLst/>
                <a:uLnTx/>
                <a:uFillTx/>
                <a:latin typeface="Calibri" panose="020F0502020204030204"/>
              </a:rPr>
              <a:t> </a:t>
            </a:r>
            <a:r>
              <a:rPr kumimoji="0" lang="en-US" sz="4000" b="0" i="0" u="none" strike="noStrike" kern="1200" cap="none" spc="0" normalizeH="0" noProof="0" dirty="0" err="1">
                <a:ln>
                  <a:noFill/>
                </a:ln>
                <a:solidFill>
                  <a:prstClr val="black"/>
                </a:solidFill>
                <a:effectLst/>
                <a:uLnTx/>
                <a:uFillTx/>
                <a:latin typeface="Calibri" panose="020F0502020204030204"/>
              </a:rPr>
              <a:t>sách</a:t>
            </a:r>
            <a:r>
              <a:rPr kumimoji="0" lang="en-US" sz="4000" b="0" i="0" u="none" strike="noStrike" kern="1200" cap="none" spc="0" normalizeH="0" noProof="0" dirty="0">
                <a:ln>
                  <a:noFill/>
                </a:ln>
                <a:solidFill>
                  <a:prstClr val="black"/>
                </a:solidFill>
                <a:effectLst/>
                <a:uLnTx/>
                <a:uFillTx/>
                <a:latin typeface="Calibri" panose="020F0502020204030204"/>
              </a:rPr>
              <a:t> </a:t>
            </a:r>
            <a:r>
              <a:rPr kumimoji="0" lang="en-US" sz="4000" b="0" i="0" u="none" strike="noStrike" kern="1200" cap="none" spc="0" normalizeH="0" noProof="0" dirty="0" err="1">
                <a:ln>
                  <a:noFill/>
                </a:ln>
                <a:solidFill>
                  <a:prstClr val="black"/>
                </a:solidFill>
                <a:effectLst/>
                <a:uLnTx/>
                <a:uFillTx/>
                <a:latin typeface="Calibri" panose="020F0502020204030204"/>
              </a:rPr>
              <a:t>và</a:t>
            </a:r>
            <a:r>
              <a:rPr kumimoji="0" lang="en-US" sz="4000" b="0" i="0" u="none" strike="noStrike" kern="1200" cap="none" spc="0" normalizeH="0" noProof="0" dirty="0">
                <a:ln>
                  <a:noFill/>
                </a:ln>
                <a:solidFill>
                  <a:prstClr val="black"/>
                </a:solidFill>
                <a:effectLst/>
                <a:uLnTx/>
                <a:uFillTx/>
                <a:latin typeface="Calibri" panose="020F0502020204030204"/>
              </a:rPr>
              <a:t> </a:t>
            </a:r>
            <a:r>
              <a:rPr kumimoji="0" lang="en-US" sz="4000" b="0" i="0" u="none" strike="noStrike" kern="1200" cap="none" spc="0" normalizeH="0" noProof="0" dirty="0" err="1">
                <a:ln>
                  <a:noFill/>
                </a:ln>
                <a:solidFill>
                  <a:prstClr val="black"/>
                </a:solidFill>
                <a:effectLst/>
                <a:uLnTx/>
                <a:uFillTx/>
                <a:latin typeface="Calibri" panose="020F0502020204030204"/>
              </a:rPr>
              <a:t>nhờ</a:t>
            </a:r>
            <a:r>
              <a:rPr kumimoji="0" lang="en-US" sz="4000" b="0" i="0" u="none" strike="noStrike" kern="1200" cap="none" spc="0" normalizeH="0" noProof="0" dirty="0">
                <a:ln>
                  <a:noFill/>
                </a:ln>
                <a:solidFill>
                  <a:prstClr val="black"/>
                </a:solidFill>
                <a:effectLst/>
                <a:uLnTx/>
                <a:uFillTx/>
                <a:latin typeface="Calibri" panose="020F0502020204030204"/>
              </a:rPr>
              <a:t> </a:t>
            </a:r>
            <a:r>
              <a:rPr kumimoji="0" lang="en-US" sz="4000" b="0" i="0" u="none" strike="noStrike" kern="1200" cap="none" spc="0" normalizeH="0" noProof="0" dirty="0" err="1">
                <a:ln>
                  <a:noFill/>
                </a:ln>
                <a:solidFill>
                  <a:prstClr val="black"/>
                </a:solidFill>
                <a:effectLst/>
                <a:uLnTx/>
                <a:uFillTx/>
                <a:latin typeface="Calibri" panose="020F0502020204030204"/>
              </a:rPr>
              <a:t>cô</a:t>
            </a:r>
            <a:r>
              <a:rPr kumimoji="0" lang="en-US" sz="4000" b="0" i="0" u="none" strike="noStrike" kern="1200" cap="none" spc="0" normalizeH="0" noProof="0" dirty="0">
                <a:ln>
                  <a:noFill/>
                </a:ln>
                <a:solidFill>
                  <a:prstClr val="black"/>
                </a:solidFill>
                <a:effectLst/>
                <a:uLnTx/>
                <a:uFillTx/>
                <a:latin typeface="Calibri" panose="020F0502020204030204"/>
              </a:rPr>
              <a:t> </a:t>
            </a:r>
            <a:r>
              <a:rPr kumimoji="0" lang="en-US" sz="4000" b="0" i="0" u="none" strike="noStrike" kern="1200" cap="none" spc="0" normalizeH="0" noProof="0" dirty="0" err="1">
                <a:ln>
                  <a:noFill/>
                </a:ln>
                <a:solidFill>
                  <a:prstClr val="black"/>
                </a:solidFill>
                <a:effectLst/>
                <a:uLnTx/>
                <a:uFillTx/>
                <a:latin typeface="Calibri" panose="020F0502020204030204"/>
              </a:rPr>
              <a:t>giáo</a:t>
            </a:r>
            <a:r>
              <a:rPr kumimoji="0" lang="en-US" sz="4000" b="0" i="0" u="none" strike="noStrike" kern="1200" cap="none" spc="0" normalizeH="0" noProof="0" dirty="0">
                <a:ln>
                  <a:noFill/>
                </a:ln>
                <a:solidFill>
                  <a:prstClr val="black"/>
                </a:solidFill>
                <a:effectLst/>
                <a:uLnTx/>
                <a:uFillTx/>
                <a:latin typeface="Calibri" panose="020F0502020204030204"/>
              </a:rPr>
              <a:t> </a:t>
            </a:r>
            <a:r>
              <a:rPr kumimoji="0" lang="en-US" sz="4000" b="0" i="0" u="none" strike="noStrike" kern="1200" cap="none" spc="0" normalizeH="0" noProof="0" dirty="0" err="1">
                <a:ln>
                  <a:noFill/>
                </a:ln>
                <a:solidFill>
                  <a:prstClr val="black"/>
                </a:solidFill>
                <a:effectLst/>
                <a:uLnTx/>
                <a:uFillTx/>
                <a:latin typeface="Calibri" panose="020F0502020204030204"/>
              </a:rPr>
              <a:t>hướng</a:t>
            </a:r>
            <a:r>
              <a:rPr kumimoji="0" lang="en-US" sz="4000" b="0" i="0" u="none" strike="noStrike" kern="1200" cap="none" spc="0" normalizeH="0" noProof="0" dirty="0">
                <a:ln>
                  <a:noFill/>
                </a:ln>
                <a:solidFill>
                  <a:prstClr val="black"/>
                </a:solidFill>
                <a:effectLst/>
                <a:uLnTx/>
                <a:uFillTx/>
                <a:latin typeface="Calibri" panose="020F0502020204030204"/>
              </a:rPr>
              <a:t> </a:t>
            </a:r>
            <a:r>
              <a:rPr kumimoji="0" lang="en-US" sz="4000" b="0" i="0" u="none" strike="noStrike" kern="1200" cap="none" spc="0" normalizeH="0" noProof="0" dirty="0" err="1">
                <a:ln>
                  <a:noFill/>
                </a:ln>
                <a:solidFill>
                  <a:prstClr val="black"/>
                </a:solidFill>
                <a:effectLst/>
                <a:uLnTx/>
                <a:uFillTx/>
                <a:latin typeface="Calibri" panose="020F0502020204030204"/>
              </a:rPr>
              <a:t>dẫn</a:t>
            </a:r>
            <a:r>
              <a:rPr lang="en-US" sz="4000" dirty="0">
                <a:solidFill>
                  <a:prstClr val="black"/>
                </a:solidFill>
                <a:latin typeface="Calibri" panose="020F0502020204030204"/>
              </a:rPr>
              <a:t>. </a:t>
            </a:r>
            <a:r>
              <a:rPr lang="en-US" sz="4000" dirty="0" err="1">
                <a:solidFill>
                  <a:prstClr val="black"/>
                </a:solidFill>
                <a:latin typeface="Calibri" panose="020F0502020204030204"/>
              </a:rPr>
              <a:t>Vì</a:t>
            </a:r>
            <a:r>
              <a:rPr lang="en-US" sz="4000" dirty="0">
                <a:solidFill>
                  <a:prstClr val="black"/>
                </a:solidFill>
                <a:latin typeface="Calibri" panose="020F0502020204030204"/>
              </a:rPr>
              <a:t> </a:t>
            </a:r>
            <a:r>
              <a:rPr lang="en-US" sz="4000" dirty="0" err="1">
                <a:solidFill>
                  <a:prstClr val="black"/>
                </a:solidFill>
                <a:latin typeface="Calibri" panose="020F0502020204030204"/>
              </a:rPr>
              <a:t>vậy</a:t>
            </a:r>
            <a:r>
              <a:rPr lang="en-US" sz="4000" dirty="0">
                <a:solidFill>
                  <a:prstClr val="black"/>
                </a:solidFill>
                <a:latin typeface="Calibri" panose="020F0502020204030204"/>
              </a:rPr>
              <a:t>, </a:t>
            </a:r>
            <a:r>
              <a:rPr lang="en-US" sz="4000" dirty="0" err="1">
                <a:solidFill>
                  <a:prstClr val="black"/>
                </a:solidFill>
                <a:latin typeface="Calibri" panose="020F0502020204030204"/>
              </a:rPr>
              <a:t>bạn</a:t>
            </a:r>
            <a:r>
              <a:rPr lang="en-US" sz="4000" dirty="0">
                <a:solidFill>
                  <a:prstClr val="black"/>
                </a:solidFill>
                <a:latin typeface="Calibri" panose="020F0502020204030204"/>
              </a:rPr>
              <a:t> </a:t>
            </a:r>
            <a:r>
              <a:rPr lang="en-US" sz="4000" dirty="0" err="1">
                <a:solidFill>
                  <a:prstClr val="black"/>
                </a:solidFill>
                <a:latin typeface="Calibri" panose="020F0502020204030204"/>
              </a:rPr>
              <a:t>đã</a:t>
            </a:r>
            <a:r>
              <a:rPr lang="en-US" sz="4000" dirty="0">
                <a:solidFill>
                  <a:prstClr val="black"/>
                </a:solidFill>
                <a:latin typeface="Calibri" panose="020F0502020204030204"/>
              </a:rPr>
              <a:t> </a:t>
            </a:r>
            <a:r>
              <a:rPr lang="en-US" sz="4000" dirty="0" err="1">
                <a:solidFill>
                  <a:prstClr val="black"/>
                </a:solidFill>
                <a:latin typeface="Calibri" panose="020F0502020204030204"/>
              </a:rPr>
              <a:t>có</a:t>
            </a:r>
            <a:r>
              <a:rPr lang="en-US" sz="4000" dirty="0">
                <a:solidFill>
                  <a:prstClr val="black"/>
                </a:solidFill>
                <a:latin typeface="Calibri" panose="020F0502020204030204"/>
              </a:rPr>
              <a:t> </a:t>
            </a:r>
            <a:r>
              <a:rPr lang="en-US" sz="4000" dirty="0" err="1">
                <a:solidFill>
                  <a:prstClr val="black"/>
                </a:solidFill>
                <a:latin typeface="Calibri" panose="020F0502020204030204"/>
              </a:rPr>
              <a:t>nhiều</a:t>
            </a:r>
            <a:r>
              <a:rPr lang="en-US" sz="4000" dirty="0">
                <a:solidFill>
                  <a:prstClr val="black"/>
                </a:solidFill>
                <a:latin typeface="Calibri" panose="020F0502020204030204"/>
              </a:rPr>
              <a:t> </a:t>
            </a:r>
            <a:r>
              <a:rPr lang="en-US" sz="4000" dirty="0" err="1">
                <a:solidFill>
                  <a:prstClr val="black"/>
                </a:solidFill>
                <a:latin typeface="Calibri" panose="020F0502020204030204"/>
              </a:rPr>
              <a:t>tiến</a:t>
            </a:r>
            <a:r>
              <a:rPr lang="en-US" sz="4000" dirty="0">
                <a:solidFill>
                  <a:prstClr val="black"/>
                </a:solidFill>
                <a:latin typeface="Calibri" panose="020F0502020204030204"/>
              </a:rPr>
              <a:t> </a:t>
            </a:r>
            <a:r>
              <a:rPr lang="en-US" sz="4000" dirty="0" err="1">
                <a:solidFill>
                  <a:prstClr val="black"/>
                </a:solidFill>
                <a:latin typeface="Calibri" panose="020F0502020204030204"/>
              </a:rPr>
              <a:t>bộ</a:t>
            </a:r>
            <a:r>
              <a:rPr lang="en-US" sz="4000" dirty="0">
                <a:solidFill>
                  <a:srgbClr val="000000"/>
                </a:solidFill>
                <a:latin typeface="Calibri" panose="020F0502020204030204"/>
              </a:rPr>
              <a:t>.</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5700503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11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0" name="Picture 9" descr="A picture containing silhouette&#10;&#10;Description automatically generated">
            <a:extLst>
              <a:ext uri="{FF2B5EF4-FFF2-40B4-BE49-F238E27FC236}">
                <a16:creationId xmlns:a16="http://schemas.microsoft.com/office/drawing/2014/main" id="{64C0559F-F599-8B95-E5CA-070EC8BBE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65112">
            <a:off x="-973695" y="-2381996"/>
            <a:ext cx="4848606" cy="6858000"/>
          </a:xfrm>
          <a:prstGeom prst="rect">
            <a:avLst/>
          </a:prstGeom>
        </p:spPr>
      </p:pic>
      <p:pic>
        <p:nvPicPr>
          <p:cNvPr id="11" name="Picture 10" descr="A picture containing silhouette&#10;&#10;Description automatically generated">
            <a:extLst>
              <a:ext uri="{FF2B5EF4-FFF2-40B4-BE49-F238E27FC236}">
                <a16:creationId xmlns:a16="http://schemas.microsoft.com/office/drawing/2014/main" id="{561DA6D4-09E4-D73B-4797-A20B0C85C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9686" y="-1413979"/>
            <a:ext cx="3127736" cy="4423955"/>
          </a:xfrm>
          <a:prstGeom prst="rect">
            <a:avLst/>
          </a:prstGeom>
        </p:spPr>
      </p:pic>
      <p:pic>
        <p:nvPicPr>
          <p:cNvPr id="12" name="Picture 11" descr="A picture containing silhouette&#10;&#10;Description automatically generated">
            <a:extLst>
              <a:ext uri="{FF2B5EF4-FFF2-40B4-BE49-F238E27FC236}">
                <a16:creationId xmlns:a16="http://schemas.microsoft.com/office/drawing/2014/main" id="{AEA3BAD9-A490-5417-354B-542EB2857F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3118">
            <a:off x="4972985" y="-1321728"/>
            <a:ext cx="2981651" cy="4217328"/>
          </a:xfrm>
          <a:prstGeom prst="rect">
            <a:avLst/>
          </a:prstGeom>
        </p:spPr>
      </p:pic>
      <p:grpSp>
        <p:nvGrpSpPr>
          <p:cNvPr id="3" name="Group 2">
            <a:extLst>
              <a:ext uri="{FF2B5EF4-FFF2-40B4-BE49-F238E27FC236}">
                <a16:creationId xmlns:a16="http://schemas.microsoft.com/office/drawing/2014/main" id="{921E3468-CCCD-ACBA-CB15-02D4E18D93A3}"/>
              </a:ext>
            </a:extLst>
          </p:cNvPr>
          <p:cNvGrpSpPr/>
          <p:nvPr/>
        </p:nvGrpSpPr>
        <p:grpSpPr>
          <a:xfrm>
            <a:off x="701536" y="53245"/>
            <a:ext cx="11081437" cy="1146143"/>
            <a:chOff x="902423" y="151737"/>
            <a:chExt cx="11081437" cy="1146143"/>
          </a:xfrm>
        </p:grpSpPr>
        <p:sp>
          <p:nvSpPr>
            <p:cNvPr id="7" name="Rectangle: Rounded Corners 6">
              <a:extLst>
                <a:ext uri="{FF2B5EF4-FFF2-40B4-BE49-F238E27FC236}">
                  <a16:creationId xmlns:a16="http://schemas.microsoft.com/office/drawing/2014/main" id="{2B3FD754-16C7-F72C-E0A8-E46730711020}"/>
                </a:ext>
              </a:extLst>
            </p:cNvPr>
            <p:cNvSpPr/>
            <p:nvPr/>
          </p:nvSpPr>
          <p:spPr>
            <a:xfrm>
              <a:off x="902423" y="338890"/>
              <a:ext cx="10363200" cy="958990"/>
            </a:xfrm>
            <a:custGeom>
              <a:avLst/>
              <a:gdLst>
                <a:gd name="connsiteX0" fmla="*/ 0 w 10363200"/>
                <a:gd name="connsiteY0" fmla="*/ 159835 h 958990"/>
                <a:gd name="connsiteX1" fmla="*/ 159835 w 10363200"/>
                <a:gd name="connsiteY1" fmla="*/ 0 h 958990"/>
                <a:gd name="connsiteX2" fmla="*/ 10203365 w 10363200"/>
                <a:gd name="connsiteY2" fmla="*/ 0 h 958990"/>
                <a:gd name="connsiteX3" fmla="*/ 10363200 w 10363200"/>
                <a:gd name="connsiteY3" fmla="*/ 159835 h 958990"/>
                <a:gd name="connsiteX4" fmla="*/ 10363200 w 10363200"/>
                <a:gd name="connsiteY4" fmla="*/ 799155 h 958990"/>
                <a:gd name="connsiteX5" fmla="*/ 10203365 w 10363200"/>
                <a:gd name="connsiteY5" fmla="*/ 958990 h 958990"/>
                <a:gd name="connsiteX6" fmla="*/ 159835 w 10363200"/>
                <a:gd name="connsiteY6" fmla="*/ 958990 h 958990"/>
                <a:gd name="connsiteX7" fmla="*/ 0 w 10363200"/>
                <a:gd name="connsiteY7" fmla="*/ 799155 h 958990"/>
                <a:gd name="connsiteX8" fmla="*/ 0 w 10363200"/>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63200" h="958990" fill="none" extrusionOk="0">
                  <a:moveTo>
                    <a:pt x="0" y="159835"/>
                  </a:moveTo>
                  <a:cubicBezTo>
                    <a:pt x="-6733" y="75684"/>
                    <a:pt x="82791" y="3204"/>
                    <a:pt x="159835" y="0"/>
                  </a:cubicBezTo>
                  <a:cubicBezTo>
                    <a:pt x="3723406" y="135331"/>
                    <a:pt x="8108135" y="4454"/>
                    <a:pt x="10203365" y="0"/>
                  </a:cubicBezTo>
                  <a:cubicBezTo>
                    <a:pt x="10300830" y="417"/>
                    <a:pt x="10375718" y="66740"/>
                    <a:pt x="10363200" y="159835"/>
                  </a:cubicBezTo>
                  <a:cubicBezTo>
                    <a:pt x="10343147" y="228879"/>
                    <a:pt x="10316021" y="517758"/>
                    <a:pt x="10363200" y="799155"/>
                  </a:cubicBezTo>
                  <a:cubicBezTo>
                    <a:pt x="10370510" y="885542"/>
                    <a:pt x="10287669" y="972208"/>
                    <a:pt x="10203365" y="958990"/>
                  </a:cubicBezTo>
                  <a:cubicBezTo>
                    <a:pt x="7360382" y="797382"/>
                    <a:pt x="2099377" y="1042685"/>
                    <a:pt x="159835" y="958990"/>
                  </a:cubicBezTo>
                  <a:cubicBezTo>
                    <a:pt x="67713" y="961107"/>
                    <a:pt x="9451" y="901902"/>
                    <a:pt x="0" y="799155"/>
                  </a:cubicBezTo>
                  <a:cubicBezTo>
                    <a:pt x="-677" y="585707"/>
                    <a:pt x="48413" y="238419"/>
                    <a:pt x="0" y="159835"/>
                  </a:cubicBezTo>
                  <a:close/>
                </a:path>
                <a:path w="10363200" h="958990" stroke="0" extrusionOk="0">
                  <a:moveTo>
                    <a:pt x="0" y="159835"/>
                  </a:moveTo>
                  <a:cubicBezTo>
                    <a:pt x="8954" y="56779"/>
                    <a:pt x="84526" y="270"/>
                    <a:pt x="159835" y="0"/>
                  </a:cubicBezTo>
                  <a:cubicBezTo>
                    <a:pt x="3560792" y="140082"/>
                    <a:pt x="6049450" y="49945"/>
                    <a:pt x="10203365" y="0"/>
                  </a:cubicBezTo>
                  <a:cubicBezTo>
                    <a:pt x="10290080" y="12323"/>
                    <a:pt x="10360852" y="66691"/>
                    <a:pt x="10363200" y="159835"/>
                  </a:cubicBezTo>
                  <a:cubicBezTo>
                    <a:pt x="10380207" y="252795"/>
                    <a:pt x="10324242" y="570941"/>
                    <a:pt x="10363200" y="799155"/>
                  </a:cubicBezTo>
                  <a:cubicBezTo>
                    <a:pt x="10358115" y="889956"/>
                    <a:pt x="10295103" y="967700"/>
                    <a:pt x="10203365" y="958990"/>
                  </a:cubicBezTo>
                  <a:cubicBezTo>
                    <a:pt x="5236859" y="1015999"/>
                    <a:pt x="1557221"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hay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sau</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sao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8" name="Picture 7" descr="Icon&#10;&#10;Description automatically generated">
              <a:extLst>
                <a:ext uri="{FF2B5EF4-FFF2-40B4-BE49-F238E27FC236}">
                  <a16:creationId xmlns:a16="http://schemas.microsoft.com/office/drawing/2014/main" id="{01F3A2A9-2357-4FBF-D92A-EC53193E19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0101" y="151737"/>
              <a:ext cx="993759" cy="993759"/>
            </a:xfrm>
            <a:prstGeom prst="rect">
              <a:avLst/>
            </a:prstGeom>
          </p:spPr>
        </p:pic>
      </p:grpSp>
      <p:sp>
        <p:nvSpPr>
          <p:cNvPr id="15" name="Speech Bubble: Rectangle with Corners Rounded 14">
            <a:extLst>
              <a:ext uri="{FF2B5EF4-FFF2-40B4-BE49-F238E27FC236}">
                <a16:creationId xmlns:a16="http://schemas.microsoft.com/office/drawing/2014/main" id="{4436E93C-57B5-6AD0-9BFF-075C0A3B4CA9}"/>
              </a:ext>
            </a:extLst>
          </p:cNvPr>
          <p:cNvSpPr/>
          <p:nvPr/>
        </p:nvSpPr>
        <p:spPr>
          <a:xfrm>
            <a:off x="701536" y="1312186"/>
            <a:ext cx="11357114" cy="2116814"/>
          </a:xfrm>
          <a:custGeom>
            <a:avLst/>
            <a:gdLst>
              <a:gd name="connsiteX0" fmla="*/ 0 w 11357114"/>
              <a:gd name="connsiteY0" fmla="*/ 352809 h 2116814"/>
              <a:gd name="connsiteX1" fmla="*/ 352809 w 11357114"/>
              <a:gd name="connsiteY1" fmla="*/ 0 h 2116814"/>
              <a:gd name="connsiteX2" fmla="*/ 850756 w 11357114"/>
              <a:gd name="connsiteY2" fmla="*/ 0 h 2116814"/>
              <a:gd name="connsiteX3" fmla="*/ 1394905 w 11357114"/>
              <a:gd name="connsiteY3" fmla="*/ 0 h 2116814"/>
              <a:gd name="connsiteX4" fmla="*/ 1892852 w 11357114"/>
              <a:gd name="connsiteY4" fmla="*/ 0 h 2116814"/>
              <a:gd name="connsiteX5" fmla="*/ 1892852 w 11357114"/>
              <a:gd name="connsiteY5" fmla="*/ 0 h 2116814"/>
              <a:gd name="connsiteX6" fmla="*/ 2517493 w 11357114"/>
              <a:gd name="connsiteY6" fmla="*/ 0 h 2116814"/>
              <a:gd name="connsiteX7" fmla="*/ 3056956 w 11357114"/>
              <a:gd name="connsiteY7" fmla="*/ 0 h 2116814"/>
              <a:gd name="connsiteX8" fmla="*/ 3539634 w 11357114"/>
              <a:gd name="connsiteY8" fmla="*/ 0 h 2116814"/>
              <a:gd name="connsiteX9" fmla="*/ 4050704 w 11357114"/>
              <a:gd name="connsiteY9" fmla="*/ 0 h 2116814"/>
              <a:gd name="connsiteX10" fmla="*/ 4732131 w 11357114"/>
              <a:gd name="connsiteY10" fmla="*/ 0 h 2116814"/>
              <a:gd name="connsiteX11" fmla="*/ 5239607 w 11357114"/>
              <a:gd name="connsiteY11" fmla="*/ 0 h 2116814"/>
              <a:gd name="connsiteX12" fmla="*/ 5872526 w 11357114"/>
              <a:gd name="connsiteY12" fmla="*/ 0 h 2116814"/>
              <a:gd name="connsiteX13" fmla="*/ 6254559 w 11357114"/>
              <a:gd name="connsiteY13" fmla="*/ 0 h 2116814"/>
              <a:gd name="connsiteX14" fmla="*/ 6950200 w 11357114"/>
              <a:gd name="connsiteY14" fmla="*/ 0 h 2116814"/>
              <a:gd name="connsiteX15" fmla="*/ 7332232 w 11357114"/>
              <a:gd name="connsiteY15" fmla="*/ 0 h 2116814"/>
              <a:gd name="connsiteX16" fmla="*/ 7965152 w 11357114"/>
              <a:gd name="connsiteY16" fmla="*/ 0 h 2116814"/>
              <a:gd name="connsiteX17" fmla="*/ 8598071 w 11357114"/>
              <a:gd name="connsiteY17" fmla="*/ 0 h 2116814"/>
              <a:gd name="connsiteX18" fmla="*/ 8980103 w 11357114"/>
              <a:gd name="connsiteY18" fmla="*/ 0 h 2116814"/>
              <a:gd name="connsiteX19" fmla="*/ 9487579 w 11357114"/>
              <a:gd name="connsiteY19" fmla="*/ 0 h 2116814"/>
              <a:gd name="connsiteX20" fmla="*/ 10120499 w 11357114"/>
              <a:gd name="connsiteY20" fmla="*/ 0 h 2116814"/>
              <a:gd name="connsiteX21" fmla="*/ 11004305 w 11357114"/>
              <a:gd name="connsiteY21" fmla="*/ 0 h 2116814"/>
              <a:gd name="connsiteX22" fmla="*/ 11357114 w 11357114"/>
              <a:gd name="connsiteY22" fmla="*/ 352809 h 2116814"/>
              <a:gd name="connsiteX23" fmla="*/ 11357114 w 11357114"/>
              <a:gd name="connsiteY23" fmla="*/ 767349 h 2116814"/>
              <a:gd name="connsiteX24" fmla="*/ 11357114 w 11357114"/>
              <a:gd name="connsiteY24" fmla="*/ 1234808 h 2116814"/>
              <a:gd name="connsiteX25" fmla="*/ 11357114 w 11357114"/>
              <a:gd name="connsiteY25" fmla="*/ 1234808 h 2116814"/>
              <a:gd name="connsiteX26" fmla="*/ 11357114 w 11357114"/>
              <a:gd name="connsiteY26" fmla="*/ 1764012 h 2116814"/>
              <a:gd name="connsiteX27" fmla="*/ 11357114 w 11357114"/>
              <a:gd name="connsiteY27" fmla="*/ 1764005 h 2116814"/>
              <a:gd name="connsiteX28" fmla="*/ 11004305 w 11357114"/>
              <a:gd name="connsiteY28" fmla="*/ 2116814 h 2116814"/>
              <a:gd name="connsiteX29" fmla="*/ 10434107 w 11357114"/>
              <a:gd name="connsiteY29" fmla="*/ 2116814 h 2116814"/>
              <a:gd name="connsiteX30" fmla="*/ 9863910 w 11357114"/>
              <a:gd name="connsiteY30" fmla="*/ 2116814 h 2116814"/>
              <a:gd name="connsiteX31" fmla="*/ 9419156 w 11357114"/>
              <a:gd name="connsiteY31" fmla="*/ 2116814 h 2116814"/>
              <a:gd name="connsiteX32" fmla="*/ 8786236 w 11357114"/>
              <a:gd name="connsiteY32" fmla="*/ 2116814 h 2116814"/>
              <a:gd name="connsiteX33" fmla="*/ 8341482 w 11357114"/>
              <a:gd name="connsiteY33" fmla="*/ 2116814 h 2116814"/>
              <a:gd name="connsiteX34" fmla="*/ 7771284 w 11357114"/>
              <a:gd name="connsiteY34" fmla="*/ 2116814 h 2116814"/>
              <a:gd name="connsiteX35" fmla="*/ 7389252 w 11357114"/>
              <a:gd name="connsiteY35" fmla="*/ 2116814 h 2116814"/>
              <a:gd name="connsiteX36" fmla="*/ 7007220 w 11357114"/>
              <a:gd name="connsiteY36" fmla="*/ 2116814 h 2116814"/>
              <a:gd name="connsiteX37" fmla="*/ 6311578 w 11357114"/>
              <a:gd name="connsiteY37" fmla="*/ 2116814 h 2116814"/>
              <a:gd name="connsiteX38" fmla="*/ 5741381 w 11357114"/>
              <a:gd name="connsiteY38" fmla="*/ 2116814 h 2116814"/>
              <a:gd name="connsiteX39" fmla="*/ 5296627 w 11357114"/>
              <a:gd name="connsiteY39" fmla="*/ 2116814 h 2116814"/>
              <a:gd name="connsiteX40" fmla="*/ 4732131 w 11357114"/>
              <a:gd name="connsiteY40" fmla="*/ 2116814 h 2116814"/>
              <a:gd name="connsiteX41" fmla="*/ 4299633 w 11357114"/>
              <a:gd name="connsiteY41" fmla="*/ 2208597 h 2116814"/>
              <a:gd name="connsiteX42" fmla="*/ 3803842 w 11357114"/>
              <a:gd name="connsiteY42" fmla="*/ 2313811 h 2116814"/>
              <a:gd name="connsiteX43" fmla="*/ 3244759 w 11357114"/>
              <a:gd name="connsiteY43" fmla="*/ 2432457 h 2116814"/>
              <a:gd name="connsiteX44" fmla="*/ 2685675 w 11357114"/>
              <a:gd name="connsiteY44" fmla="*/ 2551102 h 2116814"/>
              <a:gd name="connsiteX45" fmla="*/ 2094946 w 11357114"/>
              <a:gd name="connsiteY45" fmla="*/ 2676464 h 2116814"/>
              <a:gd name="connsiteX46" fmla="*/ 1567509 w 11357114"/>
              <a:gd name="connsiteY46" fmla="*/ 2788394 h 2116814"/>
              <a:gd name="connsiteX47" fmla="*/ 1723674 w 11357114"/>
              <a:gd name="connsiteY47" fmla="*/ 2466036 h 2116814"/>
              <a:gd name="connsiteX48" fmla="*/ 1892852 w 11357114"/>
              <a:gd name="connsiteY48" fmla="*/ 2116814 h 2116814"/>
              <a:gd name="connsiteX49" fmla="*/ 1410305 w 11357114"/>
              <a:gd name="connsiteY49" fmla="*/ 2116814 h 2116814"/>
              <a:gd name="connsiteX50" fmla="*/ 866157 w 11357114"/>
              <a:gd name="connsiteY50" fmla="*/ 2116814 h 2116814"/>
              <a:gd name="connsiteX51" fmla="*/ 352809 w 11357114"/>
              <a:gd name="connsiteY51" fmla="*/ 2116814 h 2116814"/>
              <a:gd name="connsiteX52" fmla="*/ 0 w 11357114"/>
              <a:gd name="connsiteY52" fmla="*/ 1764005 h 2116814"/>
              <a:gd name="connsiteX53" fmla="*/ 0 w 11357114"/>
              <a:gd name="connsiteY53" fmla="*/ 1764012 h 2116814"/>
              <a:gd name="connsiteX54" fmla="*/ 0 w 11357114"/>
              <a:gd name="connsiteY54" fmla="*/ 1234808 h 2116814"/>
              <a:gd name="connsiteX55" fmla="*/ 0 w 11357114"/>
              <a:gd name="connsiteY55" fmla="*/ 1234808 h 2116814"/>
              <a:gd name="connsiteX56" fmla="*/ 0 w 11357114"/>
              <a:gd name="connsiteY56" fmla="*/ 776169 h 2116814"/>
              <a:gd name="connsiteX57" fmla="*/ 0 w 11357114"/>
              <a:gd name="connsiteY57" fmla="*/ 352809 h 211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357114" h="2116814" fill="none" extrusionOk="0">
                <a:moveTo>
                  <a:pt x="0" y="352809"/>
                </a:moveTo>
                <a:cubicBezTo>
                  <a:pt x="-14968" y="180732"/>
                  <a:pt x="154693" y="-28721"/>
                  <a:pt x="352809" y="0"/>
                </a:cubicBezTo>
                <a:cubicBezTo>
                  <a:pt x="472711" y="-4484"/>
                  <a:pt x="708064" y="35973"/>
                  <a:pt x="850756" y="0"/>
                </a:cubicBezTo>
                <a:cubicBezTo>
                  <a:pt x="993448" y="-35973"/>
                  <a:pt x="1222365" y="39026"/>
                  <a:pt x="1394905" y="0"/>
                </a:cubicBezTo>
                <a:cubicBezTo>
                  <a:pt x="1567445" y="-39026"/>
                  <a:pt x="1764846" y="2395"/>
                  <a:pt x="1892852" y="0"/>
                </a:cubicBezTo>
                <a:lnTo>
                  <a:pt x="1892852" y="0"/>
                </a:lnTo>
                <a:cubicBezTo>
                  <a:pt x="2098165" y="-33402"/>
                  <a:pt x="2231360" y="15601"/>
                  <a:pt x="2517493" y="0"/>
                </a:cubicBezTo>
                <a:cubicBezTo>
                  <a:pt x="2803626" y="-15601"/>
                  <a:pt x="2884248" y="24299"/>
                  <a:pt x="3056956" y="0"/>
                </a:cubicBezTo>
                <a:cubicBezTo>
                  <a:pt x="3229664" y="-24299"/>
                  <a:pt x="3342567" y="1420"/>
                  <a:pt x="3539634" y="0"/>
                </a:cubicBezTo>
                <a:cubicBezTo>
                  <a:pt x="3736701" y="-1420"/>
                  <a:pt x="3845845" y="29751"/>
                  <a:pt x="4050704" y="0"/>
                </a:cubicBezTo>
                <a:cubicBezTo>
                  <a:pt x="4255563" y="-29751"/>
                  <a:pt x="4517803" y="52960"/>
                  <a:pt x="4732131" y="0"/>
                </a:cubicBezTo>
                <a:cubicBezTo>
                  <a:pt x="4874310" y="-5081"/>
                  <a:pt x="5011146" y="29785"/>
                  <a:pt x="5239607" y="0"/>
                </a:cubicBezTo>
                <a:cubicBezTo>
                  <a:pt x="5468068" y="-29785"/>
                  <a:pt x="5670807" y="22354"/>
                  <a:pt x="5872526" y="0"/>
                </a:cubicBezTo>
                <a:cubicBezTo>
                  <a:pt x="6074245" y="-22354"/>
                  <a:pt x="6086854" y="37541"/>
                  <a:pt x="6254559" y="0"/>
                </a:cubicBezTo>
                <a:cubicBezTo>
                  <a:pt x="6422264" y="-37541"/>
                  <a:pt x="6757842" y="72945"/>
                  <a:pt x="6950200" y="0"/>
                </a:cubicBezTo>
                <a:cubicBezTo>
                  <a:pt x="7142558" y="-72945"/>
                  <a:pt x="7191232" y="32708"/>
                  <a:pt x="7332232" y="0"/>
                </a:cubicBezTo>
                <a:cubicBezTo>
                  <a:pt x="7473232" y="-32708"/>
                  <a:pt x="7734543" y="33184"/>
                  <a:pt x="7965152" y="0"/>
                </a:cubicBezTo>
                <a:cubicBezTo>
                  <a:pt x="8195761" y="-33184"/>
                  <a:pt x="8344394" y="47928"/>
                  <a:pt x="8598071" y="0"/>
                </a:cubicBezTo>
                <a:cubicBezTo>
                  <a:pt x="8851748" y="-47928"/>
                  <a:pt x="8845672" y="16949"/>
                  <a:pt x="8980103" y="0"/>
                </a:cubicBezTo>
                <a:cubicBezTo>
                  <a:pt x="9114534" y="-16949"/>
                  <a:pt x="9240210" y="22980"/>
                  <a:pt x="9487579" y="0"/>
                </a:cubicBezTo>
                <a:cubicBezTo>
                  <a:pt x="9734948" y="-22980"/>
                  <a:pt x="9926263" y="23472"/>
                  <a:pt x="10120499" y="0"/>
                </a:cubicBezTo>
                <a:cubicBezTo>
                  <a:pt x="10314735" y="-23472"/>
                  <a:pt x="10609673" y="30802"/>
                  <a:pt x="11004305" y="0"/>
                </a:cubicBezTo>
                <a:cubicBezTo>
                  <a:pt x="11198833" y="4147"/>
                  <a:pt x="11379166" y="179558"/>
                  <a:pt x="11357114" y="352809"/>
                </a:cubicBezTo>
                <a:cubicBezTo>
                  <a:pt x="11388188" y="493236"/>
                  <a:pt x="11317415" y="593605"/>
                  <a:pt x="11357114" y="767349"/>
                </a:cubicBezTo>
                <a:cubicBezTo>
                  <a:pt x="11396813" y="941093"/>
                  <a:pt x="11304134" y="1119609"/>
                  <a:pt x="11357114" y="1234808"/>
                </a:cubicBezTo>
                <a:lnTo>
                  <a:pt x="11357114" y="1234808"/>
                </a:lnTo>
                <a:cubicBezTo>
                  <a:pt x="11361777" y="1415595"/>
                  <a:pt x="11296298" y="1603273"/>
                  <a:pt x="11357114" y="1764012"/>
                </a:cubicBezTo>
                <a:lnTo>
                  <a:pt x="11357114" y="1764005"/>
                </a:lnTo>
                <a:cubicBezTo>
                  <a:pt x="11365992" y="1962827"/>
                  <a:pt x="11194356" y="2169032"/>
                  <a:pt x="11004305" y="2116814"/>
                </a:cubicBezTo>
                <a:cubicBezTo>
                  <a:pt x="10884403" y="2173951"/>
                  <a:pt x="10695870" y="2055998"/>
                  <a:pt x="10434107" y="2116814"/>
                </a:cubicBezTo>
                <a:cubicBezTo>
                  <a:pt x="10172344" y="2177630"/>
                  <a:pt x="10020094" y="2074695"/>
                  <a:pt x="9863910" y="2116814"/>
                </a:cubicBezTo>
                <a:cubicBezTo>
                  <a:pt x="9707726" y="2158933"/>
                  <a:pt x="9619415" y="2107604"/>
                  <a:pt x="9419156" y="2116814"/>
                </a:cubicBezTo>
                <a:cubicBezTo>
                  <a:pt x="9218897" y="2126024"/>
                  <a:pt x="9035084" y="2086895"/>
                  <a:pt x="8786236" y="2116814"/>
                </a:cubicBezTo>
                <a:cubicBezTo>
                  <a:pt x="8537388" y="2146733"/>
                  <a:pt x="8542187" y="2094537"/>
                  <a:pt x="8341482" y="2116814"/>
                </a:cubicBezTo>
                <a:cubicBezTo>
                  <a:pt x="8140777" y="2139091"/>
                  <a:pt x="7902538" y="2048734"/>
                  <a:pt x="7771284" y="2116814"/>
                </a:cubicBezTo>
                <a:cubicBezTo>
                  <a:pt x="7640030" y="2184894"/>
                  <a:pt x="7472086" y="2109068"/>
                  <a:pt x="7389252" y="2116814"/>
                </a:cubicBezTo>
                <a:cubicBezTo>
                  <a:pt x="7306418" y="2124560"/>
                  <a:pt x="7103640" y="2104402"/>
                  <a:pt x="7007220" y="2116814"/>
                </a:cubicBezTo>
                <a:cubicBezTo>
                  <a:pt x="6910800" y="2129226"/>
                  <a:pt x="6520835" y="2054948"/>
                  <a:pt x="6311578" y="2116814"/>
                </a:cubicBezTo>
                <a:cubicBezTo>
                  <a:pt x="6102321" y="2178680"/>
                  <a:pt x="5880676" y="2085818"/>
                  <a:pt x="5741381" y="2116814"/>
                </a:cubicBezTo>
                <a:cubicBezTo>
                  <a:pt x="5602086" y="2147810"/>
                  <a:pt x="5409787" y="2089319"/>
                  <a:pt x="5296627" y="2116814"/>
                </a:cubicBezTo>
                <a:cubicBezTo>
                  <a:pt x="5183467" y="2144309"/>
                  <a:pt x="4881830" y="2078713"/>
                  <a:pt x="4732131" y="2116814"/>
                </a:cubicBezTo>
                <a:cubicBezTo>
                  <a:pt x="4619851" y="2164834"/>
                  <a:pt x="4417090" y="2143866"/>
                  <a:pt x="4299633" y="2208597"/>
                </a:cubicBezTo>
                <a:cubicBezTo>
                  <a:pt x="4182176" y="2273327"/>
                  <a:pt x="3941076" y="2252776"/>
                  <a:pt x="3803842" y="2313811"/>
                </a:cubicBezTo>
                <a:cubicBezTo>
                  <a:pt x="3666608" y="2374846"/>
                  <a:pt x="3413585" y="2336157"/>
                  <a:pt x="3244759" y="2432457"/>
                </a:cubicBezTo>
                <a:cubicBezTo>
                  <a:pt x="3075933" y="2528756"/>
                  <a:pt x="2811463" y="2464481"/>
                  <a:pt x="2685675" y="2551102"/>
                </a:cubicBezTo>
                <a:cubicBezTo>
                  <a:pt x="2559887" y="2637723"/>
                  <a:pt x="2311652" y="2600405"/>
                  <a:pt x="2094946" y="2676464"/>
                </a:cubicBezTo>
                <a:cubicBezTo>
                  <a:pt x="1878240" y="2752523"/>
                  <a:pt x="1800162" y="2691265"/>
                  <a:pt x="1567509" y="2788394"/>
                </a:cubicBezTo>
                <a:cubicBezTo>
                  <a:pt x="1589020" y="2705901"/>
                  <a:pt x="1691336" y="2539739"/>
                  <a:pt x="1723674" y="2466036"/>
                </a:cubicBezTo>
                <a:cubicBezTo>
                  <a:pt x="1756012" y="2392333"/>
                  <a:pt x="1845830" y="2243336"/>
                  <a:pt x="1892852" y="2116814"/>
                </a:cubicBezTo>
                <a:cubicBezTo>
                  <a:pt x="1743377" y="2117402"/>
                  <a:pt x="1524959" y="2070405"/>
                  <a:pt x="1410305" y="2116814"/>
                </a:cubicBezTo>
                <a:cubicBezTo>
                  <a:pt x="1295651" y="2163223"/>
                  <a:pt x="1094225" y="2095873"/>
                  <a:pt x="866157" y="2116814"/>
                </a:cubicBezTo>
                <a:cubicBezTo>
                  <a:pt x="638089" y="2137755"/>
                  <a:pt x="485608" y="2083359"/>
                  <a:pt x="352809" y="2116814"/>
                </a:cubicBezTo>
                <a:cubicBezTo>
                  <a:pt x="202755" y="2139323"/>
                  <a:pt x="-19821" y="1913154"/>
                  <a:pt x="0" y="1764005"/>
                </a:cubicBezTo>
                <a:lnTo>
                  <a:pt x="0" y="1764012"/>
                </a:lnTo>
                <a:cubicBezTo>
                  <a:pt x="-13185" y="1506756"/>
                  <a:pt x="56924" y="1377412"/>
                  <a:pt x="0" y="1234808"/>
                </a:cubicBezTo>
                <a:lnTo>
                  <a:pt x="0" y="1234808"/>
                </a:lnTo>
                <a:cubicBezTo>
                  <a:pt x="-40345" y="1067202"/>
                  <a:pt x="35353" y="1000435"/>
                  <a:pt x="0" y="776169"/>
                </a:cubicBezTo>
                <a:cubicBezTo>
                  <a:pt x="-35353" y="551903"/>
                  <a:pt x="41293" y="456527"/>
                  <a:pt x="0" y="352809"/>
                </a:cubicBezTo>
                <a:close/>
              </a:path>
              <a:path w="11357114" h="2116814" stroke="0" extrusionOk="0">
                <a:moveTo>
                  <a:pt x="0" y="352809"/>
                </a:moveTo>
                <a:cubicBezTo>
                  <a:pt x="35309" y="144842"/>
                  <a:pt x="172507" y="47423"/>
                  <a:pt x="352809" y="0"/>
                </a:cubicBezTo>
                <a:cubicBezTo>
                  <a:pt x="606769" y="-745"/>
                  <a:pt x="673234" y="31567"/>
                  <a:pt x="866157" y="0"/>
                </a:cubicBezTo>
                <a:cubicBezTo>
                  <a:pt x="1059080" y="-31567"/>
                  <a:pt x="1168837" y="15267"/>
                  <a:pt x="1394905" y="0"/>
                </a:cubicBezTo>
                <a:cubicBezTo>
                  <a:pt x="1620973" y="-15267"/>
                  <a:pt x="1755434" y="7923"/>
                  <a:pt x="1892852" y="0"/>
                </a:cubicBezTo>
                <a:lnTo>
                  <a:pt x="1892852" y="0"/>
                </a:lnTo>
                <a:cubicBezTo>
                  <a:pt x="2104212" y="-44742"/>
                  <a:pt x="2234397" y="15184"/>
                  <a:pt x="2375529" y="0"/>
                </a:cubicBezTo>
                <a:cubicBezTo>
                  <a:pt x="2516661" y="-15184"/>
                  <a:pt x="2716172" y="67009"/>
                  <a:pt x="2971778" y="0"/>
                </a:cubicBezTo>
                <a:cubicBezTo>
                  <a:pt x="3227384" y="-67009"/>
                  <a:pt x="3324672" y="43271"/>
                  <a:pt x="3454455" y="0"/>
                </a:cubicBezTo>
                <a:cubicBezTo>
                  <a:pt x="3584238" y="-43271"/>
                  <a:pt x="3856617" y="16881"/>
                  <a:pt x="3965526" y="0"/>
                </a:cubicBezTo>
                <a:cubicBezTo>
                  <a:pt x="4074435" y="-16881"/>
                  <a:pt x="4400277" y="78424"/>
                  <a:pt x="4732131" y="0"/>
                </a:cubicBezTo>
                <a:cubicBezTo>
                  <a:pt x="4907106" y="-38622"/>
                  <a:pt x="5213350" y="33871"/>
                  <a:pt x="5365050" y="0"/>
                </a:cubicBezTo>
                <a:cubicBezTo>
                  <a:pt x="5516750" y="-33871"/>
                  <a:pt x="5733818" y="51632"/>
                  <a:pt x="5997970" y="0"/>
                </a:cubicBezTo>
                <a:cubicBezTo>
                  <a:pt x="6262122" y="-51632"/>
                  <a:pt x="6222225" y="28372"/>
                  <a:pt x="6442724" y="0"/>
                </a:cubicBezTo>
                <a:cubicBezTo>
                  <a:pt x="6663223" y="-28372"/>
                  <a:pt x="6872510" y="59534"/>
                  <a:pt x="7075643" y="0"/>
                </a:cubicBezTo>
                <a:cubicBezTo>
                  <a:pt x="7278776" y="-59534"/>
                  <a:pt x="7509522" y="40935"/>
                  <a:pt x="7771284" y="0"/>
                </a:cubicBezTo>
                <a:cubicBezTo>
                  <a:pt x="8033046" y="-40935"/>
                  <a:pt x="8142832" y="72282"/>
                  <a:pt x="8466926" y="0"/>
                </a:cubicBezTo>
                <a:cubicBezTo>
                  <a:pt x="8791020" y="-72282"/>
                  <a:pt x="8797056" y="32657"/>
                  <a:pt x="8974401" y="0"/>
                </a:cubicBezTo>
                <a:cubicBezTo>
                  <a:pt x="9151746" y="-32657"/>
                  <a:pt x="9330201" y="18925"/>
                  <a:pt x="9419156" y="0"/>
                </a:cubicBezTo>
                <a:cubicBezTo>
                  <a:pt x="9508112" y="-18925"/>
                  <a:pt x="9773376" y="13620"/>
                  <a:pt x="9926631" y="0"/>
                </a:cubicBezTo>
                <a:cubicBezTo>
                  <a:pt x="10079886" y="-13620"/>
                  <a:pt x="10134007" y="8999"/>
                  <a:pt x="10308664" y="0"/>
                </a:cubicBezTo>
                <a:cubicBezTo>
                  <a:pt x="10483321" y="-8999"/>
                  <a:pt x="10696652" y="27043"/>
                  <a:pt x="11004305" y="0"/>
                </a:cubicBezTo>
                <a:cubicBezTo>
                  <a:pt x="11209875" y="-39309"/>
                  <a:pt x="11354766" y="193518"/>
                  <a:pt x="11357114" y="352809"/>
                </a:cubicBezTo>
                <a:cubicBezTo>
                  <a:pt x="11370202" y="536369"/>
                  <a:pt x="11315654" y="663297"/>
                  <a:pt x="11357114" y="784989"/>
                </a:cubicBezTo>
                <a:cubicBezTo>
                  <a:pt x="11398574" y="906681"/>
                  <a:pt x="11351735" y="1021755"/>
                  <a:pt x="11357114" y="1234808"/>
                </a:cubicBezTo>
                <a:lnTo>
                  <a:pt x="11357114" y="1234808"/>
                </a:lnTo>
                <a:cubicBezTo>
                  <a:pt x="11382970" y="1487952"/>
                  <a:pt x="11338245" y="1550363"/>
                  <a:pt x="11357114" y="1764012"/>
                </a:cubicBezTo>
                <a:lnTo>
                  <a:pt x="11357114" y="1764005"/>
                </a:lnTo>
                <a:cubicBezTo>
                  <a:pt x="11347382" y="1958667"/>
                  <a:pt x="11193263" y="2064114"/>
                  <a:pt x="11004305" y="2116814"/>
                </a:cubicBezTo>
                <a:cubicBezTo>
                  <a:pt x="10842951" y="2147272"/>
                  <a:pt x="10585283" y="2111378"/>
                  <a:pt x="10434107" y="2116814"/>
                </a:cubicBezTo>
                <a:cubicBezTo>
                  <a:pt x="10282931" y="2122250"/>
                  <a:pt x="10032699" y="2096165"/>
                  <a:pt x="9738466" y="2116814"/>
                </a:cubicBezTo>
                <a:cubicBezTo>
                  <a:pt x="9444233" y="2137463"/>
                  <a:pt x="9401356" y="2068977"/>
                  <a:pt x="9105547" y="2116814"/>
                </a:cubicBezTo>
                <a:cubicBezTo>
                  <a:pt x="8809738" y="2164651"/>
                  <a:pt x="8738511" y="2093472"/>
                  <a:pt x="8598071" y="2116814"/>
                </a:cubicBezTo>
                <a:cubicBezTo>
                  <a:pt x="8457631" y="2140156"/>
                  <a:pt x="8218602" y="2062675"/>
                  <a:pt x="8090595" y="2116814"/>
                </a:cubicBezTo>
                <a:cubicBezTo>
                  <a:pt x="7962588" y="2170953"/>
                  <a:pt x="7583540" y="2061232"/>
                  <a:pt x="7394954" y="2116814"/>
                </a:cubicBezTo>
                <a:cubicBezTo>
                  <a:pt x="7206368" y="2172396"/>
                  <a:pt x="7043438" y="2109090"/>
                  <a:pt x="6887478" y="2116814"/>
                </a:cubicBezTo>
                <a:cubicBezTo>
                  <a:pt x="6731518" y="2124538"/>
                  <a:pt x="6686519" y="2107181"/>
                  <a:pt x="6505446" y="2116814"/>
                </a:cubicBezTo>
                <a:cubicBezTo>
                  <a:pt x="6324373" y="2126447"/>
                  <a:pt x="6166021" y="2101776"/>
                  <a:pt x="5935248" y="2116814"/>
                </a:cubicBezTo>
                <a:cubicBezTo>
                  <a:pt x="5704475" y="2131852"/>
                  <a:pt x="5532604" y="2065941"/>
                  <a:pt x="5427772" y="2116814"/>
                </a:cubicBezTo>
                <a:cubicBezTo>
                  <a:pt x="5322940" y="2167687"/>
                  <a:pt x="4918498" y="2066451"/>
                  <a:pt x="4732131" y="2116814"/>
                </a:cubicBezTo>
                <a:cubicBezTo>
                  <a:pt x="4547959" y="2177264"/>
                  <a:pt x="4384204" y="2147648"/>
                  <a:pt x="4267986" y="2215312"/>
                </a:cubicBezTo>
                <a:cubicBezTo>
                  <a:pt x="4151768" y="2282976"/>
                  <a:pt x="3954106" y="2223725"/>
                  <a:pt x="3772196" y="2320527"/>
                </a:cubicBezTo>
                <a:cubicBezTo>
                  <a:pt x="3590285" y="2417328"/>
                  <a:pt x="3403454" y="2364221"/>
                  <a:pt x="3276405" y="2425741"/>
                </a:cubicBezTo>
                <a:cubicBezTo>
                  <a:pt x="3149356" y="2487261"/>
                  <a:pt x="2904022" y="2452751"/>
                  <a:pt x="2685675" y="2551102"/>
                </a:cubicBezTo>
                <a:cubicBezTo>
                  <a:pt x="2467328" y="2649453"/>
                  <a:pt x="2250617" y="2589403"/>
                  <a:pt x="2094946" y="2676464"/>
                </a:cubicBezTo>
                <a:cubicBezTo>
                  <a:pt x="1939275" y="2763525"/>
                  <a:pt x="1772564" y="2739081"/>
                  <a:pt x="1567509" y="2788394"/>
                </a:cubicBezTo>
                <a:cubicBezTo>
                  <a:pt x="1604556" y="2635195"/>
                  <a:pt x="1693055" y="2550754"/>
                  <a:pt x="1723674" y="2466036"/>
                </a:cubicBezTo>
                <a:cubicBezTo>
                  <a:pt x="1754293" y="2381318"/>
                  <a:pt x="1850839" y="2226696"/>
                  <a:pt x="1892852" y="2116814"/>
                </a:cubicBezTo>
                <a:cubicBezTo>
                  <a:pt x="1691661" y="2164931"/>
                  <a:pt x="1519193" y="2111967"/>
                  <a:pt x="1364104" y="2116814"/>
                </a:cubicBezTo>
                <a:cubicBezTo>
                  <a:pt x="1209015" y="2121661"/>
                  <a:pt x="1058729" y="2107940"/>
                  <a:pt x="850756" y="2116814"/>
                </a:cubicBezTo>
                <a:cubicBezTo>
                  <a:pt x="642783" y="2125688"/>
                  <a:pt x="591366" y="2093945"/>
                  <a:pt x="352809" y="2116814"/>
                </a:cubicBezTo>
                <a:cubicBezTo>
                  <a:pt x="137366" y="2152941"/>
                  <a:pt x="12807" y="1979298"/>
                  <a:pt x="0" y="1764005"/>
                </a:cubicBezTo>
                <a:lnTo>
                  <a:pt x="0" y="1764012"/>
                </a:lnTo>
                <a:cubicBezTo>
                  <a:pt x="-39134" y="1511126"/>
                  <a:pt x="11599" y="1352690"/>
                  <a:pt x="0" y="1234808"/>
                </a:cubicBezTo>
                <a:lnTo>
                  <a:pt x="0" y="1234808"/>
                </a:lnTo>
                <a:cubicBezTo>
                  <a:pt x="-49586" y="1102021"/>
                  <a:pt x="16554" y="905085"/>
                  <a:pt x="0" y="802628"/>
                </a:cubicBezTo>
                <a:cubicBezTo>
                  <a:pt x="-16554" y="700171"/>
                  <a:pt x="36033" y="524956"/>
                  <a:pt x="0" y="352809"/>
                </a:cubicBezTo>
                <a:close/>
              </a:path>
            </a:pathLst>
          </a:custGeom>
          <a:ln w="38100">
            <a:solidFill>
              <a:srgbClr val="FFCCFF"/>
            </a:solidFill>
            <a:extLst>
              <a:ext uri="{C807C97D-BFC1-408E-A445-0C87EB9F89A2}">
                <ask:lineSketchStyleProps xmlns:ask="http://schemas.microsoft.com/office/drawing/2018/sketchyshapes" sd="2121019744">
                  <a:prstGeom prst="wedgeRoundRectCallout">
                    <a:avLst>
                      <a:gd name="adj1" fmla="val -36198"/>
                      <a:gd name="adj2" fmla="val 81726"/>
                      <a:gd name="adj3" fmla="val 166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Tình</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huống</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2:</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lang="en-US" sz="3600" dirty="0" err="1">
                <a:solidFill>
                  <a:prstClr val="black"/>
                </a:solidFill>
                <a:latin typeface="Calibri" panose="020F0502020204030204"/>
              </a:rPr>
              <a:t>Mỗi</a:t>
            </a:r>
            <a:r>
              <a:rPr lang="en-US" sz="3600" dirty="0">
                <a:solidFill>
                  <a:prstClr val="black"/>
                </a:solidFill>
                <a:latin typeface="Calibri" panose="020F0502020204030204"/>
              </a:rPr>
              <a:t> </a:t>
            </a:r>
            <a:r>
              <a:rPr lang="en-US" sz="3600" dirty="0" err="1">
                <a:solidFill>
                  <a:prstClr val="black"/>
                </a:solidFill>
                <a:latin typeface="Calibri" panose="020F0502020204030204"/>
              </a:rPr>
              <a:t>khi</a:t>
            </a:r>
            <a:r>
              <a:rPr lang="en-US" sz="3600" dirty="0">
                <a:solidFill>
                  <a:prstClr val="black"/>
                </a:solidFill>
                <a:latin typeface="Calibri" panose="020F0502020204030204"/>
              </a:rPr>
              <a:t> </a:t>
            </a:r>
            <a:r>
              <a:rPr lang="en-US" sz="3600" dirty="0" err="1">
                <a:solidFill>
                  <a:prstClr val="black"/>
                </a:solidFill>
                <a:latin typeface="Calibri" panose="020F0502020204030204"/>
              </a:rPr>
              <a:t>được</a:t>
            </a:r>
            <a:r>
              <a:rPr lang="en-US" sz="3600" dirty="0">
                <a:solidFill>
                  <a:prstClr val="black"/>
                </a:solidFill>
                <a:latin typeface="Calibri" panose="020F0502020204030204"/>
              </a:rPr>
              <a:t> </a:t>
            </a:r>
            <a:r>
              <a:rPr lang="en-US" sz="3600" dirty="0" err="1">
                <a:solidFill>
                  <a:prstClr val="black"/>
                </a:solidFill>
                <a:latin typeface="Calibri" panose="020F0502020204030204"/>
              </a:rPr>
              <a:t>người</a:t>
            </a:r>
            <a:r>
              <a:rPr lang="en-US" sz="3600" dirty="0">
                <a:solidFill>
                  <a:prstClr val="black"/>
                </a:solidFill>
                <a:latin typeface="Calibri" panose="020F0502020204030204"/>
              </a:rPr>
              <a:t> </a:t>
            </a:r>
            <a:r>
              <a:rPr lang="en-US" sz="3600" dirty="0" err="1">
                <a:solidFill>
                  <a:prstClr val="black"/>
                </a:solidFill>
                <a:latin typeface="Calibri" panose="020F0502020204030204"/>
              </a:rPr>
              <a:t>khác</a:t>
            </a:r>
            <a:r>
              <a:rPr lang="en-US" sz="3600" dirty="0">
                <a:solidFill>
                  <a:prstClr val="black"/>
                </a:solidFill>
                <a:latin typeface="Calibri" panose="020F0502020204030204"/>
              </a:rPr>
              <a:t> </a:t>
            </a:r>
            <a:r>
              <a:rPr lang="en-US" sz="3600" dirty="0" err="1">
                <a:solidFill>
                  <a:prstClr val="black"/>
                </a:solidFill>
                <a:latin typeface="Calibri" panose="020F0502020204030204"/>
              </a:rPr>
              <a:t>góp</a:t>
            </a:r>
            <a:r>
              <a:rPr lang="en-US" sz="3600" dirty="0">
                <a:solidFill>
                  <a:prstClr val="black"/>
                </a:solidFill>
                <a:latin typeface="Calibri" panose="020F0502020204030204"/>
              </a:rPr>
              <a:t> ý, </a:t>
            </a:r>
            <a:r>
              <a:rPr lang="en-US" sz="3600" dirty="0" err="1">
                <a:solidFill>
                  <a:prstClr val="black"/>
                </a:solidFill>
                <a:latin typeface="Calibri" panose="020F0502020204030204"/>
              </a:rPr>
              <a:t>Hoa</a:t>
            </a:r>
            <a:r>
              <a:rPr lang="en-US" sz="3600" dirty="0">
                <a:solidFill>
                  <a:prstClr val="black"/>
                </a:solidFill>
                <a:latin typeface="Calibri" panose="020F0502020204030204"/>
              </a:rPr>
              <a:t> </a:t>
            </a:r>
            <a:r>
              <a:rPr lang="en-US" sz="3600" dirty="0" err="1">
                <a:solidFill>
                  <a:prstClr val="black"/>
                </a:solidFill>
                <a:latin typeface="Calibri" panose="020F0502020204030204"/>
              </a:rPr>
              <a:t>thường</a:t>
            </a:r>
            <a:r>
              <a:rPr lang="en-US" sz="3600" dirty="0">
                <a:solidFill>
                  <a:prstClr val="black"/>
                </a:solidFill>
                <a:latin typeface="Calibri" panose="020F0502020204030204"/>
              </a:rPr>
              <a:t> </a:t>
            </a:r>
            <a:r>
              <a:rPr lang="en-US" sz="3600" dirty="0" err="1">
                <a:solidFill>
                  <a:prstClr val="black"/>
                </a:solidFill>
                <a:latin typeface="Calibri" panose="020F0502020204030204"/>
              </a:rPr>
              <a:t>tỏ</a:t>
            </a:r>
            <a:r>
              <a:rPr lang="en-US" sz="3600" dirty="0">
                <a:solidFill>
                  <a:prstClr val="black"/>
                </a:solidFill>
                <a:latin typeface="Calibri" panose="020F0502020204030204"/>
              </a:rPr>
              <a:t> </a:t>
            </a:r>
            <a:r>
              <a:rPr lang="en-US" sz="3600" dirty="0" err="1">
                <a:solidFill>
                  <a:prstClr val="black"/>
                </a:solidFill>
                <a:latin typeface="Calibri" panose="020F0502020204030204"/>
              </a:rPr>
              <a:t>ra</a:t>
            </a:r>
            <a:r>
              <a:rPr lang="en-US" sz="3600" dirty="0">
                <a:solidFill>
                  <a:prstClr val="black"/>
                </a:solidFill>
                <a:latin typeface="Calibri" panose="020F0502020204030204"/>
              </a:rPr>
              <a:t> </a:t>
            </a:r>
            <a:r>
              <a:rPr lang="en-US" sz="3600" dirty="0" err="1">
                <a:solidFill>
                  <a:prstClr val="black"/>
                </a:solidFill>
                <a:latin typeface="Calibri" panose="020F0502020204030204"/>
              </a:rPr>
              <a:t>khó</a:t>
            </a:r>
            <a:r>
              <a:rPr lang="en-US" sz="3600" dirty="0">
                <a:solidFill>
                  <a:prstClr val="black"/>
                </a:solidFill>
                <a:latin typeface="Calibri" panose="020F0502020204030204"/>
              </a:rPr>
              <a:t> </a:t>
            </a:r>
            <a:r>
              <a:rPr lang="en-US" sz="3600" dirty="0" err="1">
                <a:solidFill>
                  <a:prstClr val="black"/>
                </a:solidFill>
                <a:latin typeface="Calibri" panose="020F0502020204030204"/>
              </a:rPr>
              <a:t>chịu</a:t>
            </a:r>
            <a:r>
              <a:rPr lang="en-US" sz="3600" dirty="0">
                <a:solidFill>
                  <a:prstClr val="black"/>
                </a:solidFill>
                <a:latin typeface="Calibri" panose="020F0502020204030204"/>
              </a:rPr>
              <a:t> </a:t>
            </a:r>
            <a:r>
              <a:rPr lang="en-US" sz="3600" dirty="0" err="1">
                <a:solidFill>
                  <a:prstClr val="black"/>
                </a:solidFill>
                <a:latin typeface="Calibri" panose="020F0502020204030204"/>
              </a:rPr>
              <a:t>và</a:t>
            </a:r>
            <a:r>
              <a:rPr lang="en-US" sz="3600" dirty="0">
                <a:solidFill>
                  <a:prstClr val="black"/>
                </a:solidFill>
                <a:latin typeface="Calibri" panose="020F0502020204030204"/>
              </a:rPr>
              <a:t> </a:t>
            </a:r>
            <a:r>
              <a:rPr lang="en-US" sz="3600" dirty="0" err="1">
                <a:solidFill>
                  <a:prstClr val="black"/>
                </a:solidFill>
                <a:latin typeface="Calibri" panose="020F0502020204030204"/>
              </a:rPr>
              <a:t>không</a:t>
            </a:r>
            <a:r>
              <a:rPr lang="en-US" sz="3600" dirty="0">
                <a:solidFill>
                  <a:prstClr val="black"/>
                </a:solidFill>
                <a:latin typeface="Calibri" panose="020F0502020204030204"/>
              </a:rPr>
              <a:t> </a:t>
            </a:r>
            <a:r>
              <a:rPr lang="en-US" sz="3600" dirty="0" err="1">
                <a:solidFill>
                  <a:prstClr val="black"/>
                </a:solidFill>
                <a:latin typeface="Calibri" panose="020F0502020204030204"/>
              </a:rPr>
              <a:t>quan</a:t>
            </a:r>
            <a:r>
              <a:rPr lang="en-US" sz="3600" dirty="0">
                <a:solidFill>
                  <a:prstClr val="black"/>
                </a:solidFill>
                <a:latin typeface="Calibri" panose="020F0502020204030204"/>
              </a:rPr>
              <a:t> </a:t>
            </a:r>
            <a:r>
              <a:rPr lang="en-US" sz="3600" dirty="0" err="1">
                <a:solidFill>
                  <a:prstClr val="black"/>
                </a:solidFill>
                <a:latin typeface="Calibri" panose="020F0502020204030204"/>
              </a:rPr>
              <a:t>tâm</a:t>
            </a:r>
            <a:r>
              <a:rPr lang="en-US" sz="3600" dirty="0">
                <a:solidFill>
                  <a:prstClr val="black"/>
                </a:solidFill>
                <a:latin typeface="Calibri" panose="020F0502020204030204"/>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07378382-D548-6A2F-FA5D-4539C61CB8D6}"/>
              </a:ext>
            </a:extLst>
          </p:cNvPr>
          <p:cNvSpPr/>
          <p:nvPr/>
        </p:nvSpPr>
        <p:spPr>
          <a:xfrm>
            <a:off x="4204674" y="3630125"/>
            <a:ext cx="7360968" cy="2936511"/>
          </a:xfrm>
          <a:custGeom>
            <a:avLst/>
            <a:gdLst>
              <a:gd name="connsiteX0" fmla="*/ 0 w 7360968"/>
              <a:gd name="connsiteY0" fmla="*/ 489428 h 2936511"/>
              <a:gd name="connsiteX1" fmla="*/ 489428 w 7360968"/>
              <a:gd name="connsiteY1" fmla="*/ 0 h 2936511"/>
              <a:gd name="connsiteX2" fmla="*/ 1133441 w 7360968"/>
              <a:gd name="connsiteY2" fmla="*/ 0 h 2936511"/>
              <a:gd name="connsiteX3" fmla="*/ 1777454 w 7360968"/>
              <a:gd name="connsiteY3" fmla="*/ 0 h 2936511"/>
              <a:gd name="connsiteX4" fmla="*/ 2293825 w 7360968"/>
              <a:gd name="connsiteY4" fmla="*/ 0 h 2936511"/>
              <a:gd name="connsiteX5" fmla="*/ 3001659 w 7360968"/>
              <a:gd name="connsiteY5" fmla="*/ 0 h 2936511"/>
              <a:gd name="connsiteX6" fmla="*/ 3454209 w 7360968"/>
              <a:gd name="connsiteY6" fmla="*/ 0 h 2936511"/>
              <a:gd name="connsiteX7" fmla="*/ 3842938 w 7360968"/>
              <a:gd name="connsiteY7" fmla="*/ 0 h 2936511"/>
              <a:gd name="connsiteX8" fmla="*/ 4359309 w 7360968"/>
              <a:gd name="connsiteY8" fmla="*/ 0 h 2936511"/>
              <a:gd name="connsiteX9" fmla="*/ 4748037 w 7360968"/>
              <a:gd name="connsiteY9" fmla="*/ 0 h 2936511"/>
              <a:gd name="connsiteX10" fmla="*/ 5455872 w 7360968"/>
              <a:gd name="connsiteY10" fmla="*/ 0 h 2936511"/>
              <a:gd name="connsiteX11" fmla="*/ 6036064 w 7360968"/>
              <a:gd name="connsiteY11" fmla="*/ 0 h 2936511"/>
              <a:gd name="connsiteX12" fmla="*/ 6871540 w 7360968"/>
              <a:gd name="connsiteY12" fmla="*/ 0 h 2936511"/>
              <a:gd name="connsiteX13" fmla="*/ 7360968 w 7360968"/>
              <a:gd name="connsiteY13" fmla="*/ 489428 h 2936511"/>
              <a:gd name="connsiteX14" fmla="*/ 7360968 w 7360968"/>
              <a:gd name="connsiteY14" fmla="*/ 939689 h 2936511"/>
              <a:gd name="connsiteX15" fmla="*/ 7360968 w 7360968"/>
              <a:gd name="connsiteY15" fmla="*/ 1389949 h 2936511"/>
              <a:gd name="connsiteX16" fmla="*/ 7360968 w 7360968"/>
              <a:gd name="connsiteY16" fmla="*/ 1840210 h 2936511"/>
              <a:gd name="connsiteX17" fmla="*/ 7360968 w 7360968"/>
              <a:gd name="connsiteY17" fmla="*/ 2447083 h 2936511"/>
              <a:gd name="connsiteX18" fmla="*/ 6871540 w 7360968"/>
              <a:gd name="connsiteY18" fmla="*/ 2936511 h 2936511"/>
              <a:gd name="connsiteX19" fmla="*/ 6227527 w 7360968"/>
              <a:gd name="connsiteY19" fmla="*/ 2936511 h 2936511"/>
              <a:gd name="connsiteX20" fmla="*/ 5583514 w 7360968"/>
              <a:gd name="connsiteY20" fmla="*/ 2936511 h 2936511"/>
              <a:gd name="connsiteX21" fmla="*/ 4875680 w 7360968"/>
              <a:gd name="connsiteY21" fmla="*/ 2936511 h 2936511"/>
              <a:gd name="connsiteX22" fmla="*/ 4231666 w 7360968"/>
              <a:gd name="connsiteY22" fmla="*/ 2936511 h 2936511"/>
              <a:gd name="connsiteX23" fmla="*/ 3587653 w 7360968"/>
              <a:gd name="connsiteY23" fmla="*/ 2936511 h 2936511"/>
              <a:gd name="connsiteX24" fmla="*/ 2879819 w 7360968"/>
              <a:gd name="connsiteY24" fmla="*/ 2936511 h 2936511"/>
              <a:gd name="connsiteX25" fmla="*/ 2427269 w 7360968"/>
              <a:gd name="connsiteY25" fmla="*/ 2936511 h 2936511"/>
              <a:gd name="connsiteX26" fmla="*/ 1847077 w 7360968"/>
              <a:gd name="connsiteY26" fmla="*/ 2936511 h 2936511"/>
              <a:gd name="connsiteX27" fmla="*/ 1394528 w 7360968"/>
              <a:gd name="connsiteY27" fmla="*/ 2936511 h 2936511"/>
              <a:gd name="connsiteX28" fmla="*/ 489428 w 7360968"/>
              <a:gd name="connsiteY28" fmla="*/ 2936511 h 2936511"/>
              <a:gd name="connsiteX29" fmla="*/ 0 w 7360968"/>
              <a:gd name="connsiteY29" fmla="*/ 2447083 h 2936511"/>
              <a:gd name="connsiteX30" fmla="*/ 0 w 7360968"/>
              <a:gd name="connsiteY30" fmla="*/ 2016399 h 2936511"/>
              <a:gd name="connsiteX31" fmla="*/ 0 w 7360968"/>
              <a:gd name="connsiteY31" fmla="*/ 1566138 h 2936511"/>
              <a:gd name="connsiteX32" fmla="*/ 0 w 7360968"/>
              <a:gd name="connsiteY32" fmla="*/ 1076725 h 2936511"/>
              <a:gd name="connsiteX33" fmla="*/ 0 w 7360968"/>
              <a:gd name="connsiteY33" fmla="*/ 489428 h 293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360968" h="2936511" fill="none" extrusionOk="0">
                <a:moveTo>
                  <a:pt x="0" y="489428"/>
                </a:moveTo>
                <a:cubicBezTo>
                  <a:pt x="10566" y="255953"/>
                  <a:pt x="263951" y="48002"/>
                  <a:pt x="489428" y="0"/>
                </a:cubicBezTo>
                <a:cubicBezTo>
                  <a:pt x="787037" y="-2149"/>
                  <a:pt x="832679" y="66504"/>
                  <a:pt x="1133441" y="0"/>
                </a:cubicBezTo>
                <a:cubicBezTo>
                  <a:pt x="1434203" y="-66504"/>
                  <a:pt x="1517060" y="52646"/>
                  <a:pt x="1777454" y="0"/>
                </a:cubicBezTo>
                <a:cubicBezTo>
                  <a:pt x="2037848" y="-52646"/>
                  <a:pt x="2073201" y="24837"/>
                  <a:pt x="2293825" y="0"/>
                </a:cubicBezTo>
                <a:cubicBezTo>
                  <a:pt x="2514449" y="-24837"/>
                  <a:pt x="2739766" y="26569"/>
                  <a:pt x="3001659" y="0"/>
                </a:cubicBezTo>
                <a:cubicBezTo>
                  <a:pt x="3263552" y="-26569"/>
                  <a:pt x="3356416" y="36425"/>
                  <a:pt x="3454209" y="0"/>
                </a:cubicBezTo>
                <a:cubicBezTo>
                  <a:pt x="3552002" y="-36425"/>
                  <a:pt x="3755050" y="41922"/>
                  <a:pt x="3842938" y="0"/>
                </a:cubicBezTo>
                <a:cubicBezTo>
                  <a:pt x="3930826" y="-41922"/>
                  <a:pt x="4203819" y="1770"/>
                  <a:pt x="4359309" y="0"/>
                </a:cubicBezTo>
                <a:cubicBezTo>
                  <a:pt x="4514799" y="-1770"/>
                  <a:pt x="4630518" y="14633"/>
                  <a:pt x="4748037" y="0"/>
                </a:cubicBezTo>
                <a:cubicBezTo>
                  <a:pt x="4865556" y="-14633"/>
                  <a:pt x="5190678" y="67529"/>
                  <a:pt x="5455872" y="0"/>
                </a:cubicBezTo>
                <a:cubicBezTo>
                  <a:pt x="5721066" y="-67529"/>
                  <a:pt x="5768788" y="36970"/>
                  <a:pt x="6036064" y="0"/>
                </a:cubicBezTo>
                <a:cubicBezTo>
                  <a:pt x="6303340" y="-36970"/>
                  <a:pt x="6631024" y="22805"/>
                  <a:pt x="6871540" y="0"/>
                </a:cubicBezTo>
                <a:cubicBezTo>
                  <a:pt x="7155089" y="28045"/>
                  <a:pt x="7400205" y="226402"/>
                  <a:pt x="7360968" y="489428"/>
                </a:cubicBezTo>
                <a:cubicBezTo>
                  <a:pt x="7378650" y="683821"/>
                  <a:pt x="7343072" y="751450"/>
                  <a:pt x="7360968" y="939689"/>
                </a:cubicBezTo>
                <a:cubicBezTo>
                  <a:pt x="7378864" y="1127928"/>
                  <a:pt x="7319430" y="1255472"/>
                  <a:pt x="7360968" y="1389949"/>
                </a:cubicBezTo>
                <a:cubicBezTo>
                  <a:pt x="7402506" y="1524426"/>
                  <a:pt x="7347227" y="1714562"/>
                  <a:pt x="7360968" y="1840210"/>
                </a:cubicBezTo>
                <a:cubicBezTo>
                  <a:pt x="7374709" y="1965858"/>
                  <a:pt x="7353832" y="2166632"/>
                  <a:pt x="7360968" y="2447083"/>
                </a:cubicBezTo>
                <a:cubicBezTo>
                  <a:pt x="7288977" y="2732501"/>
                  <a:pt x="7171353" y="2953224"/>
                  <a:pt x="6871540" y="2936511"/>
                </a:cubicBezTo>
                <a:cubicBezTo>
                  <a:pt x="6700938" y="2954571"/>
                  <a:pt x="6418730" y="2877273"/>
                  <a:pt x="6227527" y="2936511"/>
                </a:cubicBezTo>
                <a:cubicBezTo>
                  <a:pt x="6036324" y="2995749"/>
                  <a:pt x="5875663" y="2885574"/>
                  <a:pt x="5583514" y="2936511"/>
                </a:cubicBezTo>
                <a:cubicBezTo>
                  <a:pt x="5291365" y="2987448"/>
                  <a:pt x="5126584" y="2920081"/>
                  <a:pt x="4875680" y="2936511"/>
                </a:cubicBezTo>
                <a:cubicBezTo>
                  <a:pt x="4624776" y="2952941"/>
                  <a:pt x="4517912" y="2888309"/>
                  <a:pt x="4231666" y="2936511"/>
                </a:cubicBezTo>
                <a:cubicBezTo>
                  <a:pt x="3945420" y="2984713"/>
                  <a:pt x="3740653" y="2878082"/>
                  <a:pt x="3587653" y="2936511"/>
                </a:cubicBezTo>
                <a:cubicBezTo>
                  <a:pt x="3434653" y="2994940"/>
                  <a:pt x="3158008" y="2925685"/>
                  <a:pt x="2879819" y="2936511"/>
                </a:cubicBezTo>
                <a:cubicBezTo>
                  <a:pt x="2601630" y="2947337"/>
                  <a:pt x="2520181" y="2924160"/>
                  <a:pt x="2427269" y="2936511"/>
                </a:cubicBezTo>
                <a:cubicBezTo>
                  <a:pt x="2334357" y="2948862"/>
                  <a:pt x="2021730" y="2897640"/>
                  <a:pt x="1847077" y="2936511"/>
                </a:cubicBezTo>
                <a:cubicBezTo>
                  <a:pt x="1672424" y="2975382"/>
                  <a:pt x="1539888" y="2894084"/>
                  <a:pt x="1394528" y="2936511"/>
                </a:cubicBezTo>
                <a:cubicBezTo>
                  <a:pt x="1249168" y="2978938"/>
                  <a:pt x="771993" y="2926940"/>
                  <a:pt x="489428" y="2936511"/>
                </a:cubicBezTo>
                <a:cubicBezTo>
                  <a:pt x="224756" y="2934830"/>
                  <a:pt x="-5247" y="2702227"/>
                  <a:pt x="0" y="2447083"/>
                </a:cubicBezTo>
                <a:cubicBezTo>
                  <a:pt x="-50939" y="2244421"/>
                  <a:pt x="9369" y="2144123"/>
                  <a:pt x="0" y="2016399"/>
                </a:cubicBezTo>
                <a:cubicBezTo>
                  <a:pt x="-9369" y="1888675"/>
                  <a:pt x="25811" y="1759000"/>
                  <a:pt x="0" y="1566138"/>
                </a:cubicBezTo>
                <a:cubicBezTo>
                  <a:pt x="-25811" y="1373276"/>
                  <a:pt x="34925" y="1259565"/>
                  <a:pt x="0" y="1076725"/>
                </a:cubicBezTo>
                <a:cubicBezTo>
                  <a:pt x="-34925" y="893885"/>
                  <a:pt x="48977" y="723438"/>
                  <a:pt x="0" y="489428"/>
                </a:cubicBezTo>
                <a:close/>
              </a:path>
              <a:path w="7360968" h="2936511" stroke="0" extrusionOk="0">
                <a:moveTo>
                  <a:pt x="0" y="489428"/>
                </a:moveTo>
                <a:cubicBezTo>
                  <a:pt x="2932" y="257022"/>
                  <a:pt x="217030" y="-25916"/>
                  <a:pt x="489428" y="0"/>
                </a:cubicBezTo>
                <a:cubicBezTo>
                  <a:pt x="835794" y="-48346"/>
                  <a:pt x="863878" y="11606"/>
                  <a:pt x="1197262" y="0"/>
                </a:cubicBezTo>
                <a:cubicBezTo>
                  <a:pt x="1530646" y="-11606"/>
                  <a:pt x="1626355" y="68201"/>
                  <a:pt x="1777454" y="0"/>
                </a:cubicBezTo>
                <a:cubicBezTo>
                  <a:pt x="1928553" y="-68201"/>
                  <a:pt x="2232639" y="72507"/>
                  <a:pt x="2485288" y="0"/>
                </a:cubicBezTo>
                <a:cubicBezTo>
                  <a:pt x="2737937" y="-72507"/>
                  <a:pt x="2712713" y="9508"/>
                  <a:pt x="2874017" y="0"/>
                </a:cubicBezTo>
                <a:cubicBezTo>
                  <a:pt x="3035321" y="-9508"/>
                  <a:pt x="3282925" y="60733"/>
                  <a:pt x="3454209" y="0"/>
                </a:cubicBezTo>
                <a:cubicBezTo>
                  <a:pt x="3625493" y="-60733"/>
                  <a:pt x="3872631" y="29467"/>
                  <a:pt x="4162043" y="0"/>
                </a:cubicBezTo>
                <a:cubicBezTo>
                  <a:pt x="4451455" y="-29467"/>
                  <a:pt x="4547588" y="2274"/>
                  <a:pt x="4678414" y="0"/>
                </a:cubicBezTo>
                <a:cubicBezTo>
                  <a:pt x="4809240" y="-2274"/>
                  <a:pt x="5051059" y="35001"/>
                  <a:pt x="5194785" y="0"/>
                </a:cubicBezTo>
                <a:cubicBezTo>
                  <a:pt x="5338511" y="-35001"/>
                  <a:pt x="5650620" y="69449"/>
                  <a:pt x="5838798" y="0"/>
                </a:cubicBezTo>
                <a:cubicBezTo>
                  <a:pt x="6026976" y="-69449"/>
                  <a:pt x="6086092" y="23493"/>
                  <a:pt x="6291348" y="0"/>
                </a:cubicBezTo>
                <a:cubicBezTo>
                  <a:pt x="6496604" y="-23493"/>
                  <a:pt x="6656345" y="36351"/>
                  <a:pt x="6871540" y="0"/>
                </a:cubicBezTo>
                <a:cubicBezTo>
                  <a:pt x="7135868" y="5306"/>
                  <a:pt x="7416186" y="273263"/>
                  <a:pt x="7360968" y="489428"/>
                </a:cubicBezTo>
                <a:cubicBezTo>
                  <a:pt x="7407567" y="659886"/>
                  <a:pt x="7355332" y="720839"/>
                  <a:pt x="7360968" y="939689"/>
                </a:cubicBezTo>
                <a:cubicBezTo>
                  <a:pt x="7366604" y="1158539"/>
                  <a:pt x="7314866" y="1293662"/>
                  <a:pt x="7360968" y="1468256"/>
                </a:cubicBezTo>
                <a:cubicBezTo>
                  <a:pt x="7407070" y="1642850"/>
                  <a:pt x="7317486" y="1756694"/>
                  <a:pt x="7360968" y="1996822"/>
                </a:cubicBezTo>
                <a:cubicBezTo>
                  <a:pt x="7404450" y="2236950"/>
                  <a:pt x="7321915" y="2265566"/>
                  <a:pt x="7360968" y="2447083"/>
                </a:cubicBezTo>
                <a:cubicBezTo>
                  <a:pt x="7296829" y="2669305"/>
                  <a:pt x="7106046" y="2907862"/>
                  <a:pt x="6871540" y="2936511"/>
                </a:cubicBezTo>
                <a:cubicBezTo>
                  <a:pt x="6683828" y="2996930"/>
                  <a:pt x="6469718" y="2862468"/>
                  <a:pt x="6227527" y="2936511"/>
                </a:cubicBezTo>
                <a:cubicBezTo>
                  <a:pt x="5985336" y="3010554"/>
                  <a:pt x="6007812" y="2909806"/>
                  <a:pt x="5838798" y="2936511"/>
                </a:cubicBezTo>
                <a:cubicBezTo>
                  <a:pt x="5669784" y="2963216"/>
                  <a:pt x="5362548" y="2856832"/>
                  <a:pt x="5130964" y="2936511"/>
                </a:cubicBezTo>
                <a:cubicBezTo>
                  <a:pt x="4899380" y="3016190"/>
                  <a:pt x="4583767" y="2909949"/>
                  <a:pt x="4423130" y="2936511"/>
                </a:cubicBezTo>
                <a:cubicBezTo>
                  <a:pt x="4262493" y="2963073"/>
                  <a:pt x="4150390" y="2897277"/>
                  <a:pt x="4034401" y="2936511"/>
                </a:cubicBezTo>
                <a:cubicBezTo>
                  <a:pt x="3918412" y="2975745"/>
                  <a:pt x="3717132" y="2916296"/>
                  <a:pt x="3581851" y="2936511"/>
                </a:cubicBezTo>
                <a:cubicBezTo>
                  <a:pt x="3446570" y="2956726"/>
                  <a:pt x="3134165" y="2908106"/>
                  <a:pt x="2937838" y="2936511"/>
                </a:cubicBezTo>
                <a:cubicBezTo>
                  <a:pt x="2741511" y="2964916"/>
                  <a:pt x="2534923" y="2918500"/>
                  <a:pt x="2421467" y="2936511"/>
                </a:cubicBezTo>
                <a:cubicBezTo>
                  <a:pt x="2308011" y="2954522"/>
                  <a:pt x="2135011" y="2928731"/>
                  <a:pt x="2032739" y="2936511"/>
                </a:cubicBezTo>
                <a:cubicBezTo>
                  <a:pt x="1930467" y="2944291"/>
                  <a:pt x="1737025" y="2906594"/>
                  <a:pt x="1580189" y="2936511"/>
                </a:cubicBezTo>
                <a:cubicBezTo>
                  <a:pt x="1423353" y="2966428"/>
                  <a:pt x="1220200" y="2873893"/>
                  <a:pt x="999997" y="2936511"/>
                </a:cubicBezTo>
                <a:cubicBezTo>
                  <a:pt x="779794" y="2999129"/>
                  <a:pt x="680363" y="2894559"/>
                  <a:pt x="489428" y="2936511"/>
                </a:cubicBezTo>
                <a:cubicBezTo>
                  <a:pt x="209475" y="3002632"/>
                  <a:pt x="3835" y="2706064"/>
                  <a:pt x="0" y="2447083"/>
                </a:cubicBezTo>
                <a:cubicBezTo>
                  <a:pt x="-36727" y="2249124"/>
                  <a:pt x="9135" y="2134402"/>
                  <a:pt x="0" y="2016399"/>
                </a:cubicBezTo>
                <a:cubicBezTo>
                  <a:pt x="-9135" y="1898396"/>
                  <a:pt x="34543" y="1761708"/>
                  <a:pt x="0" y="1507409"/>
                </a:cubicBezTo>
                <a:cubicBezTo>
                  <a:pt x="-34543" y="1253110"/>
                  <a:pt x="31162" y="1207901"/>
                  <a:pt x="0" y="978842"/>
                </a:cubicBezTo>
                <a:cubicBezTo>
                  <a:pt x="-31162" y="749783"/>
                  <a:pt x="33369" y="634895"/>
                  <a:pt x="0" y="489428"/>
                </a:cubicBezTo>
                <a:close/>
              </a:path>
            </a:pathLst>
          </a:custGeom>
          <a:ln w="38100">
            <a:solidFill>
              <a:srgbClr val="66CCFF"/>
            </a:solidFill>
            <a:extLst>
              <a:ext uri="{C807C97D-BFC1-408E-A445-0C87EB9F89A2}">
                <ask:lineSketchStyleProps xmlns:ask="http://schemas.microsoft.com/office/drawing/2018/sketchyshapes" sd="1285728215">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án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vi-VN" sz="3200" dirty="0">
                <a:solidFill>
                  <a:srgbClr val="000000"/>
                </a:solidFill>
                <a:latin typeface="Calibri" panose="020F0502020204030204" pitchFamily="34" charset="0"/>
                <a:cs typeface="Calibri" panose="020F0502020204030204" pitchFamily="34" charset="0"/>
              </a:rPr>
              <a:t>Hoa không nên có cách cư xử như vậy vì mọi người yêu quý và muốn bản thân bạn trở nên tốt hơn, hoàn thiện hơn nên mới góp ý, Hoa cần phải điều chỉnh lại thái độ của mình.</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descr="A picture containing clipart&#10;&#10;Description automatically generated">
            <a:extLst>
              <a:ext uri="{FF2B5EF4-FFF2-40B4-BE49-F238E27FC236}">
                <a16:creationId xmlns:a16="http://schemas.microsoft.com/office/drawing/2014/main" id="{AEDB1102-DA31-407B-5AE7-085572D9AC7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555964" y="4111876"/>
            <a:ext cx="3670640" cy="2936512"/>
          </a:xfrm>
          <a:prstGeom prst="rect">
            <a:avLst/>
          </a:prstGeom>
        </p:spPr>
      </p:pic>
    </p:spTree>
    <p:extLst>
      <p:ext uri="{BB962C8B-B14F-4D97-AF65-F5344CB8AC3E}">
        <p14:creationId xmlns:p14="http://schemas.microsoft.com/office/powerpoint/2010/main" val="5017279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11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0" name="Picture 9" descr="A picture containing silhouette&#10;&#10;Description automatically generated">
            <a:extLst>
              <a:ext uri="{FF2B5EF4-FFF2-40B4-BE49-F238E27FC236}">
                <a16:creationId xmlns:a16="http://schemas.microsoft.com/office/drawing/2014/main" id="{64C0559F-F599-8B95-E5CA-070EC8BBE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65112">
            <a:off x="-973695" y="-2381996"/>
            <a:ext cx="4848606" cy="6858000"/>
          </a:xfrm>
          <a:prstGeom prst="rect">
            <a:avLst/>
          </a:prstGeom>
        </p:spPr>
      </p:pic>
      <p:sp>
        <p:nvSpPr>
          <p:cNvPr id="2" name="Rectangle: Rounded Corners 1">
            <a:extLst>
              <a:ext uri="{FF2B5EF4-FFF2-40B4-BE49-F238E27FC236}">
                <a16:creationId xmlns:a16="http://schemas.microsoft.com/office/drawing/2014/main" id="{A942F43A-8C72-8EA2-6908-759581EAE734}"/>
              </a:ext>
            </a:extLst>
          </p:cNvPr>
          <p:cNvSpPr/>
          <p:nvPr/>
        </p:nvSpPr>
        <p:spPr>
          <a:xfrm>
            <a:off x="4204674" y="345793"/>
            <a:ext cx="6220719" cy="1419644"/>
          </a:xfrm>
          <a:custGeom>
            <a:avLst/>
            <a:gdLst>
              <a:gd name="connsiteX0" fmla="*/ 0 w 6220719"/>
              <a:gd name="connsiteY0" fmla="*/ 236612 h 1419644"/>
              <a:gd name="connsiteX1" fmla="*/ 236612 w 6220719"/>
              <a:gd name="connsiteY1" fmla="*/ 0 h 1419644"/>
              <a:gd name="connsiteX2" fmla="*/ 5984107 w 6220719"/>
              <a:gd name="connsiteY2" fmla="*/ 0 h 1419644"/>
              <a:gd name="connsiteX3" fmla="*/ 6220719 w 6220719"/>
              <a:gd name="connsiteY3" fmla="*/ 236612 h 1419644"/>
              <a:gd name="connsiteX4" fmla="*/ 6220719 w 6220719"/>
              <a:gd name="connsiteY4" fmla="*/ 1183032 h 1419644"/>
              <a:gd name="connsiteX5" fmla="*/ 5984107 w 6220719"/>
              <a:gd name="connsiteY5" fmla="*/ 1419644 h 1419644"/>
              <a:gd name="connsiteX6" fmla="*/ 236612 w 6220719"/>
              <a:gd name="connsiteY6" fmla="*/ 1419644 h 1419644"/>
              <a:gd name="connsiteX7" fmla="*/ 0 w 6220719"/>
              <a:gd name="connsiteY7" fmla="*/ 1183032 h 1419644"/>
              <a:gd name="connsiteX8" fmla="*/ 0 w 6220719"/>
              <a:gd name="connsiteY8" fmla="*/ 236612 h 141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0719" h="1419644" fill="none" extrusionOk="0">
                <a:moveTo>
                  <a:pt x="0" y="236612"/>
                </a:moveTo>
                <a:cubicBezTo>
                  <a:pt x="-7200" y="102924"/>
                  <a:pt x="111619" y="6470"/>
                  <a:pt x="236612" y="0"/>
                </a:cubicBezTo>
                <a:cubicBezTo>
                  <a:pt x="2469552" y="-61902"/>
                  <a:pt x="3625841" y="-101778"/>
                  <a:pt x="5984107" y="0"/>
                </a:cubicBezTo>
                <a:cubicBezTo>
                  <a:pt x="6094354" y="-6406"/>
                  <a:pt x="6224545" y="100836"/>
                  <a:pt x="6220719" y="236612"/>
                </a:cubicBezTo>
                <a:cubicBezTo>
                  <a:pt x="6146526" y="668383"/>
                  <a:pt x="6278927" y="757011"/>
                  <a:pt x="6220719" y="1183032"/>
                </a:cubicBezTo>
                <a:cubicBezTo>
                  <a:pt x="6211675" y="1309281"/>
                  <a:pt x="6110849" y="1401456"/>
                  <a:pt x="5984107" y="1419644"/>
                </a:cubicBezTo>
                <a:cubicBezTo>
                  <a:pt x="4883544" y="1277252"/>
                  <a:pt x="1809011" y="1530745"/>
                  <a:pt x="236612" y="1419644"/>
                </a:cubicBezTo>
                <a:cubicBezTo>
                  <a:pt x="85336" y="1429950"/>
                  <a:pt x="-1808" y="1321951"/>
                  <a:pt x="0" y="1183032"/>
                </a:cubicBezTo>
                <a:cubicBezTo>
                  <a:pt x="-83243" y="845452"/>
                  <a:pt x="-84014" y="591202"/>
                  <a:pt x="0" y="236612"/>
                </a:cubicBezTo>
                <a:close/>
              </a:path>
              <a:path w="6220719" h="1419644" stroke="0" extrusionOk="0">
                <a:moveTo>
                  <a:pt x="0" y="236612"/>
                </a:moveTo>
                <a:cubicBezTo>
                  <a:pt x="-2767" y="102278"/>
                  <a:pt x="94658" y="-18863"/>
                  <a:pt x="236612" y="0"/>
                </a:cubicBezTo>
                <a:cubicBezTo>
                  <a:pt x="1023202" y="-164947"/>
                  <a:pt x="4913029" y="-52288"/>
                  <a:pt x="5984107" y="0"/>
                </a:cubicBezTo>
                <a:cubicBezTo>
                  <a:pt x="6113334" y="-22707"/>
                  <a:pt x="6216214" y="106656"/>
                  <a:pt x="6220719" y="236612"/>
                </a:cubicBezTo>
                <a:cubicBezTo>
                  <a:pt x="6137610" y="564837"/>
                  <a:pt x="6180243" y="847939"/>
                  <a:pt x="6220719" y="1183032"/>
                </a:cubicBezTo>
                <a:cubicBezTo>
                  <a:pt x="6228094" y="1323231"/>
                  <a:pt x="6112746" y="1415936"/>
                  <a:pt x="5984107" y="1419644"/>
                </a:cubicBezTo>
                <a:cubicBezTo>
                  <a:pt x="3185103" y="1578185"/>
                  <a:pt x="2885080" y="1277808"/>
                  <a:pt x="236612" y="1419644"/>
                </a:cubicBezTo>
                <a:cubicBezTo>
                  <a:pt x="105025" y="1435628"/>
                  <a:pt x="6643" y="1311399"/>
                  <a:pt x="0" y="1183032"/>
                </a:cubicBezTo>
                <a:cubicBezTo>
                  <a:pt x="28931" y="1076027"/>
                  <a:pt x="68937" y="468080"/>
                  <a:pt x="0" y="236612"/>
                </a:cubicBezTo>
                <a:close/>
              </a:path>
            </a:pathLst>
          </a:custGeom>
          <a:solidFill>
            <a:schemeClr val="bg1"/>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Theo </a:t>
            </a:r>
            <a:r>
              <a:rPr lang="en-US" sz="4000" b="1" dirty="0" err="1">
                <a:solidFill>
                  <a:schemeClr val="tx1"/>
                </a:solidFill>
              </a:rPr>
              <a:t>em</a:t>
            </a:r>
            <a:r>
              <a:rPr lang="en-US" sz="4000" b="1" dirty="0">
                <a:solidFill>
                  <a:schemeClr val="tx1"/>
                </a:solidFill>
              </a:rPr>
              <a:t>, </a:t>
            </a:r>
            <a:r>
              <a:rPr lang="en-US" sz="4000" b="1" dirty="0" err="1">
                <a:solidFill>
                  <a:schemeClr val="tx1"/>
                </a:solidFill>
              </a:rPr>
              <a:t>điểm</a:t>
            </a:r>
            <a:r>
              <a:rPr lang="en-US" sz="4000" b="1" dirty="0">
                <a:solidFill>
                  <a:schemeClr val="tx1"/>
                </a:solidFill>
              </a:rPr>
              <a:t> </a:t>
            </a:r>
            <a:r>
              <a:rPr lang="en-US" sz="4000" b="1" dirty="0" err="1">
                <a:solidFill>
                  <a:schemeClr val="tx1"/>
                </a:solidFill>
              </a:rPr>
              <a:t>mạnh</a:t>
            </a:r>
            <a:r>
              <a:rPr lang="en-US" sz="4000" b="1" dirty="0">
                <a:solidFill>
                  <a:schemeClr val="tx1"/>
                </a:solidFill>
              </a:rPr>
              <a:t> </a:t>
            </a:r>
            <a:r>
              <a:rPr lang="en-US" sz="4000" b="1" dirty="0" err="1">
                <a:solidFill>
                  <a:schemeClr val="tx1"/>
                </a:solidFill>
              </a:rPr>
              <a:t>là</a:t>
            </a:r>
            <a:r>
              <a:rPr lang="en-US" sz="4000" b="1" dirty="0">
                <a:solidFill>
                  <a:schemeClr val="tx1"/>
                </a:solidFill>
              </a:rPr>
              <a:t> </a:t>
            </a:r>
            <a:r>
              <a:rPr lang="en-US" sz="4000" b="1" dirty="0" err="1">
                <a:solidFill>
                  <a:schemeClr val="tx1"/>
                </a:solidFill>
              </a:rPr>
              <a:t>gì</a:t>
            </a:r>
            <a:r>
              <a:rPr lang="en-US" sz="4000" b="1" dirty="0">
                <a:solidFill>
                  <a:schemeClr val="tx1"/>
                </a:solidFill>
              </a:rPr>
              <a:t>?</a:t>
            </a:r>
            <a:endParaRPr lang="en-US" sz="4000" dirty="0">
              <a:solidFill>
                <a:schemeClr val="tx1"/>
              </a:solidFill>
            </a:endParaRPr>
          </a:p>
        </p:txBody>
      </p:sp>
      <p:grpSp>
        <p:nvGrpSpPr>
          <p:cNvPr id="4" name="Group 3">
            <a:extLst>
              <a:ext uri="{FF2B5EF4-FFF2-40B4-BE49-F238E27FC236}">
                <a16:creationId xmlns:a16="http://schemas.microsoft.com/office/drawing/2014/main" id="{5DBA7D32-3740-B1C8-C223-49BA9B3B567C}"/>
              </a:ext>
            </a:extLst>
          </p:cNvPr>
          <p:cNvGrpSpPr/>
          <p:nvPr/>
        </p:nvGrpSpPr>
        <p:grpSpPr>
          <a:xfrm>
            <a:off x="2440452" y="2122814"/>
            <a:ext cx="9548762" cy="4409922"/>
            <a:chOff x="5814324" y="491558"/>
            <a:chExt cx="5879305" cy="3208710"/>
          </a:xfrm>
        </p:grpSpPr>
        <p:grpSp>
          <p:nvGrpSpPr>
            <p:cNvPr id="5" name="Graphic 4">
              <a:extLst>
                <a:ext uri="{FF2B5EF4-FFF2-40B4-BE49-F238E27FC236}">
                  <a16:creationId xmlns:a16="http://schemas.microsoft.com/office/drawing/2014/main" id="{D43E6E62-1934-DFCE-7E62-3DEC83366796}"/>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09C12D1B-BDBD-1574-5F12-8B0519D4C02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5DF9ADBE-5C60-5BF6-A369-7DF2DB7A4D0E}"/>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7" name="Graphic 4">
                <a:extLst>
                  <a:ext uri="{FF2B5EF4-FFF2-40B4-BE49-F238E27FC236}">
                    <a16:creationId xmlns:a16="http://schemas.microsoft.com/office/drawing/2014/main" id="{B0A2EB01-C437-84B8-6D7A-C113877D4887}"/>
                  </a:ext>
                </a:extLst>
              </p:cNvPr>
              <p:cNvGrpSpPr/>
              <p:nvPr/>
            </p:nvGrpSpPr>
            <p:grpSpPr>
              <a:xfrm>
                <a:off x="5610688" y="1031736"/>
                <a:ext cx="5879305" cy="3980523"/>
                <a:chOff x="5610688" y="1031736"/>
                <a:chExt cx="5879305" cy="3980523"/>
              </a:xfrm>
              <a:solidFill>
                <a:srgbClr val="1A1A1A"/>
              </a:solidFill>
            </p:grpSpPr>
            <p:sp>
              <p:nvSpPr>
                <p:cNvPr id="18" name="Freeform: Shape 17">
                  <a:extLst>
                    <a:ext uri="{FF2B5EF4-FFF2-40B4-BE49-F238E27FC236}">
                      <a16:creationId xmlns:a16="http://schemas.microsoft.com/office/drawing/2014/main" id="{C86FDB63-776F-ACEC-53A4-F4913114F986}"/>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0CB08DF-B775-C09F-411D-FF377CB0339D}"/>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ACF3A11-99DD-C753-17C9-D4DF787397C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750D833-B0CB-589C-AD16-E1791DAFA55B}"/>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B428532-4E5C-6302-5E75-E85766FAA22B}"/>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960F0EB3-1A08-1D71-6538-2D6AF0E5B94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6" name="TextBox 5">
              <a:extLst>
                <a:ext uri="{FF2B5EF4-FFF2-40B4-BE49-F238E27FC236}">
                  <a16:creationId xmlns:a16="http://schemas.microsoft.com/office/drawing/2014/main" id="{7FAAC2EE-7665-3F21-22E6-FC04EC5A4E34}"/>
                </a:ext>
              </a:extLst>
            </p:cNvPr>
            <p:cNvSpPr txBox="1"/>
            <p:nvPr/>
          </p:nvSpPr>
          <p:spPr>
            <a:xfrm>
              <a:off x="6272148" y="1076817"/>
              <a:ext cx="4925777" cy="2082658"/>
            </a:xfrm>
            <a:prstGeom prst="rect">
              <a:avLst/>
            </a:prstGeom>
            <a:noFill/>
          </p:spPr>
          <p:txBody>
            <a:bodyPr wrap="square" rtlCol="0">
              <a:spAutoFit/>
            </a:bodyPr>
            <a:lstStyle/>
            <a:p>
              <a:pPr algn="just"/>
              <a:r>
                <a:rPr lang="en-US" sz="3600" dirty="0"/>
                <a:t>	</a:t>
              </a:r>
              <a:r>
                <a:rPr lang="en-US" sz="3600" dirty="0" err="1"/>
                <a:t>Điểm</a:t>
              </a:r>
              <a:r>
                <a:rPr lang="en-US" sz="3600" dirty="0"/>
                <a:t> </a:t>
              </a:r>
              <a:r>
                <a:rPr lang="en-US" sz="3600" dirty="0" err="1"/>
                <a:t>mạnh</a:t>
              </a:r>
              <a:r>
                <a:rPr lang="en-US" sz="3600" dirty="0"/>
                <a:t> (hay </a:t>
              </a:r>
              <a:r>
                <a:rPr lang="en-US" sz="3600" dirty="0" err="1"/>
                <a:t>còn</a:t>
              </a:r>
              <a:r>
                <a:rPr lang="en-US" sz="3600" dirty="0"/>
                <a:t> </a:t>
              </a:r>
              <a:r>
                <a:rPr lang="en-US" sz="3600" dirty="0" err="1"/>
                <a:t>gọi</a:t>
              </a:r>
              <a:r>
                <a:rPr lang="en-US" sz="3600" dirty="0"/>
                <a:t> </a:t>
              </a:r>
              <a:r>
                <a:rPr lang="en-US" sz="3600" dirty="0" err="1"/>
                <a:t>là</a:t>
              </a:r>
              <a:r>
                <a:rPr lang="en-US" sz="3600" dirty="0"/>
                <a:t> </a:t>
              </a:r>
              <a:r>
                <a:rPr lang="en-US" sz="3600" dirty="0" err="1"/>
                <a:t>ưu</a:t>
              </a:r>
              <a:r>
                <a:rPr lang="en-US" sz="3600" dirty="0"/>
                <a:t> </a:t>
              </a:r>
              <a:r>
                <a:rPr lang="en-US" sz="3600" dirty="0" err="1"/>
                <a:t>điểm</a:t>
              </a:r>
              <a:r>
                <a:rPr lang="en-US" sz="3600" dirty="0"/>
                <a:t>) </a:t>
              </a:r>
              <a:r>
                <a:rPr lang="en-US" sz="3600" dirty="0" err="1"/>
                <a:t>là</a:t>
              </a:r>
              <a:r>
                <a:rPr lang="en-US" sz="3600" dirty="0"/>
                <a:t> </a:t>
              </a:r>
              <a:r>
                <a:rPr lang="en-US" sz="3600" dirty="0" err="1"/>
                <a:t>những</a:t>
              </a:r>
              <a:r>
                <a:rPr lang="en-US" sz="3600" dirty="0"/>
                <a:t> </a:t>
              </a:r>
              <a:r>
                <a:rPr lang="en-US" sz="3600" dirty="0" err="1"/>
                <a:t>đặc</a:t>
              </a:r>
              <a:r>
                <a:rPr lang="en-US" sz="3600" dirty="0"/>
                <a:t> </a:t>
              </a:r>
              <a:r>
                <a:rPr lang="en-US" sz="3600" dirty="0" err="1"/>
                <a:t>điểm</a:t>
              </a:r>
              <a:r>
                <a:rPr lang="en-US" sz="3600" dirty="0"/>
                <a:t> </a:t>
              </a:r>
              <a:r>
                <a:rPr lang="en-US" sz="3600" dirty="0" err="1"/>
                <a:t>nổi</a:t>
              </a:r>
              <a:r>
                <a:rPr lang="en-US" sz="3600" dirty="0"/>
                <a:t> </a:t>
              </a:r>
              <a:r>
                <a:rPr lang="en-US" sz="3600" dirty="0" err="1"/>
                <a:t>trội</a:t>
              </a:r>
              <a:r>
                <a:rPr lang="en-US" sz="3600" dirty="0"/>
                <a:t> </a:t>
              </a:r>
              <a:r>
                <a:rPr lang="en-US" sz="3600" dirty="0" err="1"/>
                <a:t>hoặc</a:t>
              </a:r>
              <a:r>
                <a:rPr lang="en-US" sz="3600" dirty="0"/>
                <a:t> </a:t>
              </a:r>
              <a:r>
                <a:rPr lang="en-US" sz="3600" dirty="0" err="1"/>
                <a:t>bản</a:t>
              </a:r>
              <a:r>
                <a:rPr lang="en-US" sz="3600" dirty="0"/>
                <a:t> </a:t>
              </a:r>
              <a:r>
                <a:rPr lang="en-US" sz="3600" dirty="0" err="1"/>
                <a:t>thân</a:t>
              </a:r>
              <a:r>
                <a:rPr lang="en-US" sz="3600" dirty="0"/>
                <a:t> </a:t>
              </a:r>
              <a:r>
                <a:rPr lang="en-US" sz="3600" dirty="0" err="1"/>
                <a:t>làm</a:t>
              </a:r>
              <a:r>
                <a:rPr lang="en-US" sz="3600" dirty="0"/>
                <a:t> </a:t>
              </a:r>
              <a:r>
                <a:rPr lang="en-US" sz="3600" dirty="0" err="1"/>
                <a:t>tốt</a:t>
              </a:r>
              <a:r>
                <a:rPr lang="en-US" sz="3600" dirty="0"/>
                <a:t> </a:t>
              </a:r>
              <a:r>
                <a:rPr lang="en-US" sz="3600" dirty="0" err="1"/>
                <a:t>nhất</a:t>
              </a:r>
              <a:r>
                <a:rPr lang="en-US" sz="3600" dirty="0"/>
                <a:t>, </a:t>
              </a:r>
              <a:r>
                <a:rPr lang="en-US" sz="3600" dirty="0" err="1"/>
                <a:t>được</a:t>
              </a:r>
              <a:r>
                <a:rPr lang="en-US" sz="3600" dirty="0"/>
                <a:t> </a:t>
              </a:r>
              <a:r>
                <a:rPr lang="en-US" sz="3600" dirty="0" err="1"/>
                <a:t>nhận</a:t>
              </a:r>
              <a:r>
                <a:rPr lang="en-US" sz="3600" dirty="0"/>
                <a:t> </a:t>
              </a:r>
              <a:r>
                <a:rPr lang="en-US" sz="3600" dirty="0" err="1"/>
                <a:t>nhiều</a:t>
              </a:r>
              <a:r>
                <a:rPr lang="en-US" sz="3600" dirty="0"/>
                <a:t> </a:t>
              </a:r>
              <a:r>
                <a:rPr lang="en-US" sz="3600" dirty="0" err="1"/>
                <a:t>lời</a:t>
              </a:r>
              <a:r>
                <a:rPr lang="en-US" sz="3600" dirty="0"/>
                <a:t> </a:t>
              </a:r>
              <a:r>
                <a:rPr lang="en-US" sz="3600" dirty="0" err="1"/>
                <a:t>khen</a:t>
              </a:r>
              <a:r>
                <a:rPr lang="en-US" sz="3600" dirty="0"/>
                <a:t>, </a:t>
              </a:r>
              <a:r>
                <a:rPr lang="en-US" sz="3600" dirty="0" err="1"/>
                <a:t>khiến</a:t>
              </a:r>
              <a:r>
                <a:rPr lang="en-US" sz="3600" dirty="0"/>
                <a:t> </a:t>
              </a:r>
              <a:r>
                <a:rPr lang="en-US" sz="3600" dirty="0" err="1"/>
                <a:t>em</a:t>
              </a:r>
              <a:r>
                <a:rPr lang="en-US" sz="3600" dirty="0"/>
                <a:t> </a:t>
              </a:r>
              <a:r>
                <a:rPr lang="en-US" sz="3600" dirty="0" err="1"/>
                <a:t>luôn</a:t>
              </a:r>
              <a:r>
                <a:rPr lang="en-US" sz="3600" dirty="0"/>
                <a:t> </a:t>
              </a:r>
              <a:r>
                <a:rPr lang="en-US" sz="3600" dirty="0" err="1"/>
                <a:t>cảm</a:t>
              </a:r>
              <a:r>
                <a:rPr lang="en-US" sz="3600" dirty="0"/>
                <a:t> </a:t>
              </a:r>
              <a:r>
                <a:rPr lang="en-US" sz="3600" dirty="0" err="1"/>
                <a:t>thấy</a:t>
              </a:r>
              <a:r>
                <a:rPr lang="en-US" sz="3600" dirty="0"/>
                <a:t> </a:t>
              </a:r>
              <a:r>
                <a:rPr lang="en-US" sz="3600" dirty="0" err="1"/>
                <a:t>vui</a:t>
              </a:r>
              <a:r>
                <a:rPr lang="en-US" sz="3600" dirty="0"/>
                <a:t>, </a:t>
              </a:r>
              <a:r>
                <a:rPr lang="en-US" sz="3600" dirty="0" err="1"/>
                <a:t>tự</a:t>
              </a:r>
              <a:r>
                <a:rPr lang="en-US" sz="3600" dirty="0"/>
                <a:t> </a:t>
              </a:r>
              <a:r>
                <a:rPr lang="en-US" sz="3600" dirty="0" err="1"/>
                <a:t>hào</a:t>
              </a:r>
              <a:r>
                <a:rPr lang="en-US" sz="3600" dirty="0"/>
                <a:t> </a:t>
              </a:r>
              <a:r>
                <a:rPr lang="en-US" sz="3600" dirty="0" err="1"/>
                <a:t>về</a:t>
              </a:r>
              <a:r>
                <a:rPr lang="en-US" sz="3600" dirty="0"/>
                <a:t> </a:t>
              </a:r>
              <a:r>
                <a:rPr lang="en-US" sz="3600" dirty="0" err="1"/>
                <a:t>các</a:t>
              </a:r>
              <a:r>
                <a:rPr lang="en-US" sz="3600" dirty="0"/>
                <a:t> </a:t>
              </a:r>
              <a:r>
                <a:rPr lang="en-US" sz="3600" dirty="0" err="1"/>
                <a:t>đặc</a:t>
              </a:r>
              <a:r>
                <a:rPr lang="en-US" sz="3600" dirty="0"/>
                <a:t> </a:t>
              </a:r>
              <a:r>
                <a:rPr lang="en-US" sz="3600" dirty="0" err="1"/>
                <a:t>điểm</a:t>
              </a:r>
              <a:r>
                <a:rPr lang="en-US" sz="3600" dirty="0"/>
                <a:t> </a:t>
              </a:r>
              <a:r>
                <a:rPr lang="en-US" sz="3600" dirty="0" err="1"/>
                <a:t>đó</a:t>
              </a:r>
              <a:r>
                <a:rPr lang="en-US" sz="3600" dirty="0"/>
                <a:t> </a:t>
              </a:r>
              <a:r>
                <a:rPr lang="en-US" sz="3600" dirty="0" err="1"/>
                <a:t>của</a:t>
              </a:r>
              <a:r>
                <a:rPr lang="en-US" sz="3600" dirty="0"/>
                <a:t> </a:t>
              </a:r>
              <a:r>
                <a:rPr lang="en-US" sz="3600" dirty="0" err="1"/>
                <a:t>mình</a:t>
              </a:r>
              <a:r>
                <a:rPr lang="en-US" sz="3600" dirty="0"/>
                <a:t>. </a:t>
              </a:r>
            </a:p>
          </p:txBody>
        </p:sp>
      </p:grpSp>
      <p:pic>
        <p:nvPicPr>
          <p:cNvPr id="14" name="Picture 13" descr="A picture containing clipart&#10;&#10;Description automatically generated">
            <a:extLst>
              <a:ext uri="{FF2B5EF4-FFF2-40B4-BE49-F238E27FC236}">
                <a16:creationId xmlns:a16="http://schemas.microsoft.com/office/drawing/2014/main" id="{AEDB1102-DA31-407B-5AE7-085572D9AC7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555964" y="3532730"/>
            <a:ext cx="4394572" cy="3515658"/>
          </a:xfrm>
          <a:prstGeom prst="rect">
            <a:avLst/>
          </a:prstGeom>
        </p:spPr>
      </p:pic>
    </p:spTree>
    <p:extLst>
      <p:ext uri="{BB962C8B-B14F-4D97-AF65-F5344CB8AC3E}">
        <p14:creationId xmlns:p14="http://schemas.microsoft.com/office/powerpoint/2010/main" val="10510332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0" name="Picture 9" descr="A picture containing silhouette&#10;&#10;Description automatically generated">
            <a:extLst>
              <a:ext uri="{FF2B5EF4-FFF2-40B4-BE49-F238E27FC236}">
                <a16:creationId xmlns:a16="http://schemas.microsoft.com/office/drawing/2014/main" id="{64C0559F-F599-8B95-E5CA-070EC8BBE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65112">
            <a:off x="-973695" y="-2381996"/>
            <a:ext cx="4848606" cy="6858000"/>
          </a:xfrm>
          <a:prstGeom prst="rect">
            <a:avLst/>
          </a:prstGeom>
        </p:spPr>
      </p:pic>
      <p:sp>
        <p:nvSpPr>
          <p:cNvPr id="3" name="Rectangle: Rounded Corners 2">
            <a:extLst>
              <a:ext uri="{FF2B5EF4-FFF2-40B4-BE49-F238E27FC236}">
                <a16:creationId xmlns:a16="http://schemas.microsoft.com/office/drawing/2014/main" id="{7DF472C8-6B58-738A-0439-68C80761C4CD}"/>
              </a:ext>
            </a:extLst>
          </p:cNvPr>
          <p:cNvSpPr/>
          <p:nvPr/>
        </p:nvSpPr>
        <p:spPr>
          <a:xfrm>
            <a:off x="4233323" y="327864"/>
            <a:ext cx="6220719" cy="1419644"/>
          </a:xfrm>
          <a:custGeom>
            <a:avLst/>
            <a:gdLst>
              <a:gd name="connsiteX0" fmla="*/ 0 w 6220719"/>
              <a:gd name="connsiteY0" fmla="*/ 236612 h 1419644"/>
              <a:gd name="connsiteX1" fmla="*/ 236612 w 6220719"/>
              <a:gd name="connsiteY1" fmla="*/ 0 h 1419644"/>
              <a:gd name="connsiteX2" fmla="*/ 5984107 w 6220719"/>
              <a:gd name="connsiteY2" fmla="*/ 0 h 1419644"/>
              <a:gd name="connsiteX3" fmla="*/ 6220719 w 6220719"/>
              <a:gd name="connsiteY3" fmla="*/ 236612 h 1419644"/>
              <a:gd name="connsiteX4" fmla="*/ 6220719 w 6220719"/>
              <a:gd name="connsiteY4" fmla="*/ 1183032 h 1419644"/>
              <a:gd name="connsiteX5" fmla="*/ 5984107 w 6220719"/>
              <a:gd name="connsiteY5" fmla="*/ 1419644 h 1419644"/>
              <a:gd name="connsiteX6" fmla="*/ 236612 w 6220719"/>
              <a:gd name="connsiteY6" fmla="*/ 1419644 h 1419644"/>
              <a:gd name="connsiteX7" fmla="*/ 0 w 6220719"/>
              <a:gd name="connsiteY7" fmla="*/ 1183032 h 1419644"/>
              <a:gd name="connsiteX8" fmla="*/ 0 w 6220719"/>
              <a:gd name="connsiteY8" fmla="*/ 236612 h 141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0719" h="1419644" fill="none" extrusionOk="0">
                <a:moveTo>
                  <a:pt x="0" y="236612"/>
                </a:moveTo>
                <a:cubicBezTo>
                  <a:pt x="-7200" y="102924"/>
                  <a:pt x="111619" y="6470"/>
                  <a:pt x="236612" y="0"/>
                </a:cubicBezTo>
                <a:cubicBezTo>
                  <a:pt x="2469552" y="-61902"/>
                  <a:pt x="3625841" y="-101778"/>
                  <a:pt x="5984107" y="0"/>
                </a:cubicBezTo>
                <a:cubicBezTo>
                  <a:pt x="6094354" y="-6406"/>
                  <a:pt x="6224545" y="100836"/>
                  <a:pt x="6220719" y="236612"/>
                </a:cubicBezTo>
                <a:cubicBezTo>
                  <a:pt x="6146526" y="668383"/>
                  <a:pt x="6278927" y="757011"/>
                  <a:pt x="6220719" y="1183032"/>
                </a:cubicBezTo>
                <a:cubicBezTo>
                  <a:pt x="6211675" y="1309281"/>
                  <a:pt x="6110849" y="1401456"/>
                  <a:pt x="5984107" y="1419644"/>
                </a:cubicBezTo>
                <a:cubicBezTo>
                  <a:pt x="4883544" y="1277252"/>
                  <a:pt x="1809011" y="1530745"/>
                  <a:pt x="236612" y="1419644"/>
                </a:cubicBezTo>
                <a:cubicBezTo>
                  <a:pt x="85336" y="1429950"/>
                  <a:pt x="-1808" y="1321951"/>
                  <a:pt x="0" y="1183032"/>
                </a:cubicBezTo>
                <a:cubicBezTo>
                  <a:pt x="-83243" y="845452"/>
                  <a:pt x="-84014" y="591202"/>
                  <a:pt x="0" y="236612"/>
                </a:cubicBezTo>
                <a:close/>
              </a:path>
              <a:path w="6220719" h="1419644" stroke="0" extrusionOk="0">
                <a:moveTo>
                  <a:pt x="0" y="236612"/>
                </a:moveTo>
                <a:cubicBezTo>
                  <a:pt x="-2767" y="102278"/>
                  <a:pt x="94658" y="-18863"/>
                  <a:pt x="236612" y="0"/>
                </a:cubicBezTo>
                <a:cubicBezTo>
                  <a:pt x="1023202" y="-164947"/>
                  <a:pt x="4913029" y="-52288"/>
                  <a:pt x="5984107" y="0"/>
                </a:cubicBezTo>
                <a:cubicBezTo>
                  <a:pt x="6113334" y="-22707"/>
                  <a:pt x="6216214" y="106656"/>
                  <a:pt x="6220719" y="236612"/>
                </a:cubicBezTo>
                <a:cubicBezTo>
                  <a:pt x="6137610" y="564837"/>
                  <a:pt x="6180243" y="847939"/>
                  <a:pt x="6220719" y="1183032"/>
                </a:cubicBezTo>
                <a:cubicBezTo>
                  <a:pt x="6228094" y="1323231"/>
                  <a:pt x="6112746" y="1415936"/>
                  <a:pt x="5984107" y="1419644"/>
                </a:cubicBezTo>
                <a:cubicBezTo>
                  <a:pt x="3185103" y="1578185"/>
                  <a:pt x="2885080" y="1277808"/>
                  <a:pt x="236612" y="1419644"/>
                </a:cubicBezTo>
                <a:cubicBezTo>
                  <a:pt x="105025" y="1435628"/>
                  <a:pt x="6643" y="1311399"/>
                  <a:pt x="0" y="1183032"/>
                </a:cubicBezTo>
                <a:cubicBezTo>
                  <a:pt x="28931" y="1076027"/>
                  <a:pt x="68937" y="468080"/>
                  <a:pt x="0" y="236612"/>
                </a:cubicBezTo>
                <a:close/>
              </a:path>
            </a:pathLst>
          </a:custGeom>
          <a:solidFill>
            <a:schemeClr val="bg1"/>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Theo </a:t>
            </a:r>
            <a:r>
              <a:rPr lang="en-US" sz="4000" b="1" dirty="0" err="1">
                <a:solidFill>
                  <a:schemeClr val="tx1"/>
                </a:solidFill>
              </a:rPr>
              <a:t>em</a:t>
            </a:r>
            <a:r>
              <a:rPr lang="en-US" sz="4000" b="1" dirty="0">
                <a:solidFill>
                  <a:schemeClr val="tx1"/>
                </a:solidFill>
              </a:rPr>
              <a:t>, </a:t>
            </a:r>
            <a:r>
              <a:rPr lang="en-US" sz="4000" b="1" dirty="0" err="1">
                <a:solidFill>
                  <a:schemeClr val="tx1"/>
                </a:solidFill>
              </a:rPr>
              <a:t>điểm</a:t>
            </a:r>
            <a:r>
              <a:rPr lang="en-US" sz="4000" b="1" dirty="0">
                <a:solidFill>
                  <a:schemeClr val="tx1"/>
                </a:solidFill>
              </a:rPr>
              <a:t> </a:t>
            </a:r>
            <a:r>
              <a:rPr lang="en-US" sz="4000" b="1" dirty="0" err="1">
                <a:solidFill>
                  <a:schemeClr val="tx1"/>
                </a:solidFill>
              </a:rPr>
              <a:t>yếu</a:t>
            </a:r>
            <a:r>
              <a:rPr lang="en-US" sz="4000" b="1" dirty="0">
                <a:solidFill>
                  <a:schemeClr val="tx1"/>
                </a:solidFill>
              </a:rPr>
              <a:t> </a:t>
            </a:r>
            <a:r>
              <a:rPr lang="en-US" sz="4000" b="1" dirty="0" err="1">
                <a:solidFill>
                  <a:schemeClr val="tx1"/>
                </a:solidFill>
              </a:rPr>
              <a:t>là</a:t>
            </a:r>
            <a:r>
              <a:rPr lang="en-US" sz="4000" b="1" dirty="0">
                <a:solidFill>
                  <a:schemeClr val="tx1"/>
                </a:solidFill>
              </a:rPr>
              <a:t> </a:t>
            </a:r>
            <a:r>
              <a:rPr lang="en-US" sz="4000" b="1" dirty="0" err="1">
                <a:solidFill>
                  <a:schemeClr val="tx1"/>
                </a:solidFill>
              </a:rPr>
              <a:t>gì</a:t>
            </a:r>
            <a:r>
              <a:rPr lang="en-US" sz="4000" b="1" dirty="0">
                <a:solidFill>
                  <a:schemeClr val="tx1"/>
                </a:solidFill>
              </a:rPr>
              <a:t>?</a:t>
            </a:r>
            <a:endParaRPr lang="en-US" sz="4000" dirty="0">
              <a:solidFill>
                <a:schemeClr val="tx1"/>
              </a:solidFill>
            </a:endParaRPr>
          </a:p>
        </p:txBody>
      </p:sp>
      <p:grpSp>
        <p:nvGrpSpPr>
          <p:cNvPr id="7" name="Group 6">
            <a:extLst>
              <a:ext uri="{FF2B5EF4-FFF2-40B4-BE49-F238E27FC236}">
                <a16:creationId xmlns:a16="http://schemas.microsoft.com/office/drawing/2014/main" id="{6AAB1B97-117A-36F1-D316-99446335078F}"/>
              </a:ext>
            </a:extLst>
          </p:cNvPr>
          <p:cNvGrpSpPr/>
          <p:nvPr/>
        </p:nvGrpSpPr>
        <p:grpSpPr>
          <a:xfrm>
            <a:off x="2469101" y="2104885"/>
            <a:ext cx="9548762" cy="4409922"/>
            <a:chOff x="5814324" y="491558"/>
            <a:chExt cx="5879305" cy="3208710"/>
          </a:xfrm>
        </p:grpSpPr>
        <p:grpSp>
          <p:nvGrpSpPr>
            <p:cNvPr id="8" name="Graphic 4">
              <a:extLst>
                <a:ext uri="{FF2B5EF4-FFF2-40B4-BE49-F238E27FC236}">
                  <a16:creationId xmlns:a16="http://schemas.microsoft.com/office/drawing/2014/main" id="{D56FF9D1-B93C-D37E-51F9-57C6F6B0E260}"/>
                </a:ext>
              </a:extLst>
            </p:cNvPr>
            <p:cNvGrpSpPr/>
            <p:nvPr/>
          </p:nvGrpSpPr>
          <p:grpSpPr>
            <a:xfrm>
              <a:off x="5814324" y="491558"/>
              <a:ext cx="5879305" cy="3208710"/>
              <a:chOff x="5610688" y="1031736"/>
              <a:chExt cx="5879305" cy="3980523"/>
            </a:xfrm>
          </p:grpSpPr>
          <p:sp>
            <p:nvSpPr>
              <p:cNvPr id="11" name="Freeform: Shape 10">
                <a:extLst>
                  <a:ext uri="{FF2B5EF4-FFF2-40B4-BE49-F238E27FC236}">
                    <a16:creationId xmlns:a16="http://schemas.microsoft.com/office/drawing/2014/main" id="{DA1A794D-AFF3-23EC-AFB6-890ED29C40BA}"/>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068AEAE8-B5AA-BCAA-A6DC-42D7934F74D3}"/>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5" name="Graphic 4">
                <a:extLst>
                  <a:ext uri="{FF2B5EF4-FFF2-40B4-BE49-F238E27FC236}">
                    <a16:creationId xmlns:a16="http://schemas.microsoft.com/office/drawing/2014/main" id="{45C44DED-88C0-86BD-FA59-30F8D142C27F}"/>
                  </a:ext>
                </a:extLst>
              </p:cNvPr>
              <p:cNvGrpSpPr/>
              <p:nvPr/>
            </p:nvGrpSpPr>
            <p:grpSpPr>
              <a:xfrm>
                <a:off x="5610688" y="1031736"/>
                <a:ext cx="5879305" cy="3980523"/>
                <a:chOff x="5610688" y="1031736"/>
                <a:chExt cx="5879305" cy="3980523"/>
              </a:xfrm>
              <a:solidFill>
                <a:srgbClr val="1A1A1A"/>
              </a:solidFill>
            </p:grpSpPr>
            <p:sp>
              <p:nvSpPr>
                <p:cNvPr id="24" name="Freeform: Shape 23">
                  <a:extLst>
                    <a:ext uri="{FF2B5EF4-FFF2-40B4-BE49-F238E27FC236}">
                      <a16:creationId xmlns:a16="http://schemas.microsoft.com/office/drawing/2014/main" id="{590389D5-AAEF-2D7C-50E1-300322D3EEA5}"/>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C67F9010-24DD-C37A-7BCB-D0AB485A055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F5795BA-6A53-BCFA-6257-5E1C4C2EBB1A}"/>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CF179E83-077B-FA46-7EFB-0BA76791A159}"/>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C25670C-4B24-5B74-6132-A6166C84EB4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4F21568-1F8D-9C32-5729-75452AD7EDA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9" name="TextBox 8">
              <a:extLst>
                <a:ext uri="{FF2B5EF4-FFF2-40B4-BE49-F238E27FC236}">
                  <a16:creationId xmlns:a16="http://schemas.microsoft.com/office/drawing/2014/main" id="{C5A044A2-0726-8665-0339-609FAE14BACF}"/>
                </a:ext>
              </a:extLst>
            </p:cNvPr>
            <p:cNvSpPr txBox="1"/>
            <p:nvPr/>
          </p:nvSpPr>
          <p:spPr>
            <a:xfrm>
              <a:off x="6217278" y="963442"/>
              <a:ext cx="5073144" cy="2082658"/>
            </a:xfrm>
            <a:prstGeom prst="rect">
              <a:avLst/>
            </a:prstGeom>
            <a:noFill/>
          </p:spPr>
          <p:txBody>
            <a:bodyPr wrap="square" rtlCol="0">
              <a:spAutoFit/>
            </a:bodyPr>
            <a:lstStyle/>
            <a:p>
              <a:pPr algn="just"/>
              <a:r>
                <a:rPr lang="en-US" sz="3600" dirty="0"/>
                <a:t>	</a:t>
              </a:r>
              <a:r>
                <a:rPr lang="en-US" sz="3600" dirty="0" err="1"/>
                <a:t>Điểm</a:t>
              </a:r>
              <a:r>
                <a:rPr lang="en-US" sz="3600" dirty="0"/>
                <a:t> </a:t>
              </a:r>
              <a:r>
                <a:rPr lang="en-US" sz="3600" dirty="0" err="1"/>
                <a:t>yếu</a:t>
              </a:r>
              <a:r>
                <a:rPr lang="en-US" sz="3600" dirty="0"/>
                <a:t> (hay </a:t>
              </a:r>
              <a:r>
                <a:rPr lang="en-US" sz="3600" dirty="0" err="1"/>
                <a:t>còn</a:t>
              </a:r>
              <a:r>
                <a:rPr lang="en-US" sz="3600" dirty="0"/>
                <a:t> </a:t>
              </a:r>
              <a:r>
                <a:rPr lang="en-US" sz="3600" dirty="0" err="1"/>
                <a:t>gọi</a:t>
              </a:r>
              <a:r>
                <a:rPr lang="en-US" sz="3600" dirty="0"/>
                <a:t> </a:t>
              </a:r>
              <a:r>
                <a:rPr lang="en-US" sz="3600" dirty="0" err="1"/>
                <a:t>là</a:t>
              </a:r>
              <a:r>
                <a:rPr lang="en-US" sz="3600" dirty="0"/>
                <a:t> </a:t>
              </a:r>
              <a:r>
                <a:rPr lang="en-US" sz="3600" dirty="0" err="1"/>
                <a:t>nhược</a:t>
              </a:r>
              <a:r>
                <a:rPr lang="en-US" sz="3600" dirty="0"/>
                <a:t> </a:t>
              </a:r>
              <a:r>
                <a:rPr lang="en-US" sz="3600" dirty="0" err="1"/>
                <a:t>điểm</a:t>
              </a:r>
              <a:r>
                <a:rPr lang="en-US" sz="3600" dirty="0"/>
                <a:t>) </a:t>
              </a:r>
              <a:r>
                <a:rPr lang="en-US" sz="3600" dirty="0" err="1"/>
                <a:t>là</a:t>
              </a:r>
              <a:r>
                <a:rPr lang="en-US" sz="3600" dirty="0"/>
                <a:t> </a:t>
              </a:r>
              <a:r>
                <a:rPr lang="en-US" sz="3600" dirty="0" err="1"/>
                <a:t>những</a:t>
              </a:r>
              <a:r>
                <a:rPr lang="en-US" sz="3600" dirty="0"/>
                <a:t> </a:t>
              </a:r>
              <a:r>
                <a:rPr lang="en-US" sz="3600" dirty="0" err="1"/>
                <a:t>đặc</a:t>
              </a:r>
              <a:r>
                <a:rPr lang="en-US" sz="3600" dirty="0"/>
                <a:t> </a:t>
              </a:r>
              <a:r>
                <a:rPr lang="en-US" sz="3600" dirty="0" err="1"/>
                <a:t>điểm</a:t>
              </a:r>
              <a:r>
                <a:rPr lang="en-US" sz="3600" dirty="0"/>
                <a:t> </a:t>
              </a:r>
              <a:r>
                <a:rPr lang="en-US" sz="3600" dirty="0" err="1"/>
                <a:t>không</a:t>
              </a:r>
              <a:r>
                <a:rPr lang="en-US" sz="3600" dirty="0"/>
                <a:t> </a:t>
              </a:r>
              <a:r>
                <a:rPr lang="en-US" sz="3600" dirty="0" err="1"/>
                <a:t>nổi</a:t>
              </a:r>
              <a:r>
                <a:rPr lang="en-US" sz="3600" dirty="0"/>
                <a:t> </a:t>
              </a:r>
              <a:r>
                <a:rPr lang="en-US" sz="3600" dirty="0" err="1"/>
                <a:t>bật</a:t>
              </a:r>
              <a:r>
                <a:rPr lang="en-US" sz="3600" dirty="0"/>
                <a:t> </a:t>
              </a:r>
              <a:r>
                <a:rPr lang="en-US" sz="3600" dirty="0" err="1"/>
                <a:t>hoặc</a:t>
              </a:r>
              <a:r>
                <a:rPr lang="en-US" sz="3600" dirty="0"/>
                <a:t> </a:t>
              </a:r>
              <a:r>
                <a:rPr lang="en-US" sz="3600" dirty="0" err="1"/>
                <a:t>bản</a:t>
              </a:r>
              <a:r>
                <a:rPr lang="en-US" sz="3600" dirty="0"/>
                <a:t> </a:t>
              </a:r>
              <a:r>
                <a:rPr lang="en-US" sz="3600" dirty="0" err="1"/>
                <a:t>thân</a:t>
              </a:r>
              <a:r>
                <a:rPr lang="en-US" sz="3600" dirty="0"/>
                <a:t> </a:t>
              </a:r>
              <a:r>
                <a:rPr lang="en-US" sz="3600" dirty="0" err="1"/>
                <a:t>thường</a:t>
              </a:r>
              <a:r>
                <a:rPr lang="en-US" sz="3600" dirty="0"/>
                <a:t> </a:t>
              </a:r>
              <a:r>
                <a:rPr lang="en-US" sz="3600" dirty="0" err="1"/>
                <a:t>làm</a:t>
              </a:r>
              <a:r>
                <a:rPr lang="en-US" sz="3600" dirty="0"/>
                <a:t> </a:t>
              </a:r>
              <a:r>
                <a:rPr lang="en-US" sz="3600" dirty="0" err="1"/>
                <a:t>không</a:t>
              </a:r>
              <a:r>
                <a:rPr lang="en-US" sz="3600" dirty="0"/>
                <a:t> </a:t>
              </a:r>
              <a:r>
                <a:rPr lang="en-US" sz="3600" dirty="0" err="1"/>
                <a:t>tốt</a:t>
              </a:r>
              <a:r>
                <a:rPr lang="en-US" sz="3600" dirty="0"/>
                <a:t>, </a:t>
              </a:r>
              <a:r>
                <a:rPr lang="en-US" sz="3600" dirty="0" err="1"/>
                <a:t>mắc</a:t>
              </a:r>
              <a:r>
                <a:rPr lang="en-US" sz="3600" dirty="0"/>
                <a:t> </a:t>
              </a:r>
              <a:r>
                <a:rPr lang="en-US" sz="3600" dirty="0" err="1"/>
                <a:t>nhiều</a:t>
              </a:r>
              <a:r>
                <a:rPr lang="en-US" sz="3600" dirty="0"/>
                <a:t> </a:t>
              </a:r>
              <a:r>
                <a:rPr lang="en-US" sz="3600" dirty="0" err="1"/>
                <a:t>lỗi</a:t>
              </a:r>
              <a:r>
                <a:rPr lang="en-US" sz="3600" dirty="0"/>
                <a:t>, </a:t>
              </a:r>
              <a:r>
                <a:rPr lang="en-US" sz="3600" dirty="0" err="1"/>
                <a:t>bị</a:t>
              </a:r>
              <a:r>
                <a:rPr lang="en-US" sz="3600" dirty="0"/>
                <a:t> </a:t>
              </a:r>
              <a:r>
                <a:rPr lang="en-US" sz="3600" dirty="0" err="1"/>
                <a:t>góp</a:t>
              </a:r>
              <a:r>
                <a:rPr lang="en-US" sz="3600" dirty="0"/>
                <a:t> ý, </a:t>
              </a:r>
              <a:r>
                <a:rPr lang="en-US" sz="3600" dirty="0" err="1"/>
                <a:t>nhắc</a:t>
              </a:r>
              <a:r>
                <a:rPr lang="en-US" sz="3600" dirty="0"/>
                <a:t> </a:t>
              </a:r>
              <a:r>
                <a:rPr lang="en-US" sz="3600" dirty="0" err="1"/>
                <a:t>nhở</a:t>
              </a:r>
              <a:r>
                <a:rPr lang="en-US" sz="3600" dirty="0"/>
                <a:t> </a:t>
              </a:r>
              <a:r>
                <a:rPr lang="en-US" sz="3600" dirty="0" err="1"/>
                <a:t>nhiều</a:t>
              </a:r>
              <a:r>
                <a:rPr lang="en-US" sz="3600" dirty="0"/>
                <a:t> </a:t>
              </a:r>
              <a:r>
                <a:rPr lang="en-US" sz="3600" dirty="0" err="1"/>
                <a:t>lần</a:t>
              </a:r>
              <a:r>
                <a:rPr lang="en-US" sz="3600" dirty="0"/>
                <a:t> </a:t>
              </a:r>
              <a:r>
                <a:rPr lang="en-US" sz="3600" dirty="0" err="1"/>
                <a:t>và</a:t>
              </a:r>
              <a:r>
                <a:rPr lang="en-US" sz="3600" dirty="0"/>
                <a:t> </a:t>
              </a:r>
              <a:r>
                <a:rPr lang="en-US" sz="3600" dirty="0" err="1"/>
                <a:t>bản</a:t>
              </a:r>
              <a:r>
                <a:rPr lang="en-US" sz="3600" dirty="0"/>
                <a:t> </a:t>
              </a:r>
              <a:r>
                <a:rPr lang="en-US" sz="3600" dirty="0" err="1"/>
                <a:t>thân</a:t>
              </a:r>
              <a:r>
                <a:rPr lang="en-US" sz="3600" dirty="0"/>
                <a:t> </a:t>
              </a:r>
              <a:r>
                <a:rPr lang="en-US" sz="3600" dirty="0" err="1"/>
                <a:t>em</a:t>
              </a:r>
              <a:r>
                <a:rPr lang="en-US" sz="3600" dirty="0"/>
                <a:t> </a:t>
              </a:r>
              <a:r>
                <a:rPr lang="en-US" sz="3600" dirty="0" err="1"/>
                <a:t>luôn</a:t>
              </a:r>
              <a:r>
                <a:rPr lang="en-US" sz="3600" dirty="0"/>
                <a:t> </a:t>
              </a:r>
              <a:r>
                <a:rPr lang="en-US" sz="3600" dirty="0" err="1"/>
                <a:t>cảm</a:t>
              </a:r>
              <a:r>
                <a:rPr lang="en-US" sz="3600" dirty="0"/>
                <a:t> </a:t>
              </a:r>
              <a:r>
                <a:rPr lang="en-US" sz="3600" dirty="0" err="1"/>
                <a:t>thấy</a:t>
              </a:r>
              <a:r>
                <a:rPr lang="en-US" sz="3600" dirty="0"/>
                <a:t> </a:t>
              </a:r>
              <a:r>
                <a:rPr lang="en-US" sz="3600" dirty="0" err="1"/>
                <a:t>thiếu</a:t>
              </a:r>
              <a:r>
                <a:rPr lang="en-US" sz="3600" dirty="0"/>
                <a:t> </a:t>
              </a:r>
              <a:r>
                <a:rPr lang="en-US" sz="3600" dirty="0" err="1"/>
                <a:t>tự</a:t>
              </a:r>
              <a:r>
                <a:rPr lang="en-US" sz="3600" dirty="0"/>
                <a:t> tin </a:t>
              </a:r>
              <a:r>
                <a:rPr lang="en-US" sz="3600" dirty="0" err="1"/>
                <a:t>về</a:t>
              </a:r>
              <a:r>
                <a:rPr lang="en-US" sz="3600" dirty="0"/>
                <a:t> </a:t>
              </a:r>
              <a:r>
                <a:rPr lang="en-US" sz="3600" dirty="0" err="1"/>
                <a:t>điều</a:t>
              </a:r>
              <a:r>
                <a:rPr lang="en-US" sz="3600" dirty="0"/>
                <a:t> </a:t>
              </a:r>
              <a:r>
                <a:rPr lang="en-US" sz="3600" dirty="0" err="1"/>
                <a:t>đó</a:t>
              </a:r>
              <a:r>
                <a:rPr lang="en-US" sz="3600" dirty="0"/>
                <a:t>.</a:t>
              </a:r>
            </a:p>
          </p:txBody>
        </p:sp>
      </p:grpSp>
      <p:pic>
        <p:nvPicPr>
          <p:cNvPr id="14" name="Picture 13" descr="A picture containing clipart&#10;&#10;Description automatically generated">
            <a:extLst>
              <a:ext uri="{FF2B5EF4-FFF2-40B4-BE49-F238E27FC236}">
                <a16:creationId xmlns:a16="http://schemas.microsoft.com/office/drawing/2014/main" id="{AEDB1102-DA31-407B-5AE7-085572D9AC7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555964" y="3532730"/>
            <a:ext cx="4394572" cy="3515658"/>
          </a:xfrm>
          <a:prstGeom prst="rect">
            <a:avLst/>
          </a:prstGeom>
        </p:spPr>
      </p:pic>
    </p:spTree>
    <p:extLst>
      <p:ext uri="{BB962C8B-B14F-4D97-AF65-F5344CB8AC3E}">
        <p14:creationId xmlns:p14="http://schemas.microsoft.com/office/powerpoint/2010/main" val="26820444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0" name="Picture 9" descr="A picture containing silhouette&#10;&#10;Description automatically generated">
            <a:extLst>
              <a:ext uri="{FF2B5EF4-FFF2-40B4-BE49-F238E27FC236}">
                <a16:creationId xmlns:a16="http://schemas.microsoft.com/office/drawing/2014/main" id="{64C0559F-F599-8B95-E5CA-070EC8BBE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65112">
            <a:off x="-973695" y="-2381996"/>
            <a:ext cx="4848606" cy="6858000"/>
          </a:xfrm>
          <a:prstGeom prst="rect">
            <a:avLst/>
          </a:prstGeom>
        </p:spPr>
      </p:pic>
      <p:sp>
        <p:nvSpPr>
          <p:cNvPr id="3" name="Rectangle: Rounded Corners 2">
            <a:extLst>
              <a:ext uri="{FF2B5EF4-FFF2-40B4-BE49-F238E27FC236}">
                <a16:creationId xmlns:a16="http://schemas.microsoft.com/office/drawing/2014/main" id="{7DF472C8-6B58-738A-0439-68C80761C4CD}"/>
              </a:ext>
            </a:extLst>
          </p:cNvPr>
          <p:cNvSpPr/>
          <p:nvPr/>
        </p:nvSpPr>
        <p:spPr>
          <a:xfrm>
            <a:off x="3424518" y="327864"/>
            <a:ext cx="7938483" cy="1419644"/>
          </a:xfrm>
          <a:custGeom>
            <a:avLst/>
            <a:gdLst>
              <a:gd name="connsiteX0" fmla="*/ 0 w 7938483"/>
              <a:gd name="connsiteY0" fmla="*/ 236612 h 1419644"/>
              <a:gd name="connsiteX1" fmla="*/ 236612 w 7938483"/>
              <a:gd name="connsiteY1" fmla="*/ 0 h 1419644"/>
              <a:gd name="connsiteX2" fmla="*/ 7701871 w 7938483"/>
              <a:gd name="connsiteY2" fmla="*/ 0 h 1419644"/>
              <a:gd name="connsiteX3" fmla="*/ 7938483 w 7938483"/>
              <a:gd name="connsiteY3" fmla="*/ 236612 h 1419644"/>
              <a:gd name="connsiteX4" fmla="*/ 7938483 w 7938483"/>
              <a:gd name="connsiteY4" fmla="*/ 1183032 h 1419644"/>
              <a:gd name="connsiteX5" fmla="*/ 7701871 w 7938483"/>
              <a:gd name="connsiteY5" fmla="*/ 1419644 h 1419644"/>
              <a:gd name="connsiteX6" fmla="*/ 236612 w 7938483"/>
              <a:gd name="connsiteY6" fmla="*/ 1419644 h 1419644"/>
              <a:gd name="connsiteX7" fmla="*/ 0 w 7938483"/>
              <a:gd name="connsiteY7" fmla="*/ 1183032 h 1419644"/>
              <a:gd name="connsiteX8" fmla="*/ 0 w 7938483"/>
              <a:gd name="connsiteY8" fmla="*/ 236612 h 141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8483" h="1419644" fill="none" extrusionOk="0">
                <a:moveTo>
                  <a:pt x="0" y="236612"/>
                </a:moveTo>
                <a:cubicBezTo>
                  <a:pt x="-7200" y="102924"/>
                  <a:pt x="111619" y="6470"/>
                  <a:pt x="236612" y="0"/>
                </a:cubicBezTo>
                <a:cubicBezTo>
                  <a:pt x="2879672" y="-61902"/>
                  <a:pt x="6067785" y="-101778"/>
                  <a:pt x="7701871" y="0"/>
                </a:cubicBezTo>
                <a:cubicBezTo>
                  <a:pt x="7812118" y="-6406"/>
                  <a:pt x="7942309" y="100836"/>
                  <a:pt x="7938483" y="236612"/>
                </a:cubicBezTo>
                <a:cubicBezTo>
                  <a:pt x="7864290" y="668383"/>
                  <a:pt x="7996691" y="757011"/>
                  <a:pt x="7938483" y="1183032"/>
                </a:cubicBezTo>
                <a:cubicBezTo>
                  <a:pt x="7929439" y="1309281"/>
                  <a:pt x="7828613" y="1401456"/>
                  <a:pt x="7701871" y="1419644"/>
                </a:cubicBezTo>
                <a:cubicBezTo>
                  <a:pt x="5140246" y="1277252"/>
                  <a:pt x="1439577" y="1530745"/>
                  <a:pt x="236612" y="1419644"/>
                </a:cubicBezTo>
                <a:cubicBezTo>
                  <a:pt x="85336" y="1429950"/>
                  <a:pt x="-1808" y="1321951"/>
                  <a:pt x="0" y="1183032"/>
                </a:cubicBezTo>
                <a:cubicBezTo>
                  <a:pt x="-83243" y="845452"/>
                  <a:pt x="-84014" y="591202"/>
                  <a:pt x="0" y="236612"/>
                </a:cubicBezTo>
                <a:close/>
              </a:path>
              <a:path w="7938483" h="1419644" stroke="0" extrusionOk="0">
                <a:moveTo>
                  <a:pt x="0" y="236612"/>
                </a:moveTo>
                <a:cubicBezTo>
                  <a:pt x="-2767" y="102278"/>
                  <a:pt x="94658" y="-18863"/>
                  <a:pt x="236612" y="0"/>
                </a:cubicBezTo>
                <a:cubicBezTo>
                  <a:pt x="2941451" y="-164947"/>
                  <a:pt x="6576081" y="-52288"/>
                  <a:pt x="7701871" y="0"/>
                </a:cubicBezTo>
                <a:cubicBezTo>
                  <a:pt x="7831098" y="-22707"/>
                  <a:pt x="7933978" y="106656"/>
                  <a:pt x="7938483" y="236612"/>
                </a:cubicBezTo>
                <a:cubicBezTo>
                  <a:pt x="7855374" y="564837"/>
                  <a:pt x="7898007" y="847939"/>
                  <a:pt x="7938483" y="1183032"/>
                </a:cubicBezTo>
                <a:cubicBezTo>
                  <a:pt x="7945858" y="1323231"/>
                  <a:pt x="7830510" y="1415936"/>
                  <a:pt x="7701871" y="1419644"/>
                </a:cubicBezTo>
                <a:cubicBezTo>
                  <a:pt x="5672069" y="1578185"/>
                  <a:pt x="2740689" y="1277808"/>
                  <a:pt x="236612" y="1419644"/>
                </a:cubicBezTo>
                <a:cubicBezTo>
                  <a:pt x="105025" y="1435628"/>
                  <a:pt x="6643" y="1311399"/>
                  <a:pt x="0" y="1183032"/>
                </a:cubicBezTo>
                <a:cubicBezTo>
                  <a:pt x="28931" y="1076027"/>
                  <a:pt x="68937" y="468080"/>
                  <a:pt x="0" y="236612"/>
                </a:cubicBezTo>
                <a:close/>
              </a:path>
            </a:pathLst>
          </a:custGeom>
          <a:solidFill>
            <a:schemeClr val="bg1"/>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rPr>
              <a:t>Biết</a:t>
            </a:r>
            <a:r>
              <a:rPr lang="en-US" sz="4000" b="1" dirty="0">
                <a:solidFill>
                  <a:schemeClr val="tx1"/>
                </a:solidFill>
              </a:rPr>
              <a:t> </a:t>
            </a:r>
            <a:r>
              <a:rPr lang="en-US" sz="4000" b="1" dirty="0" err="1">
                <a:solidFill>
                  <a:schemeClr val="tx1"/>
                </a:solidFill>
              </a:rPr>
              <a:t>được</a:t>
            </a:r>
            <a:r>
              <a:rPr lang="en-US" sz="4000" b="1" dirty="0">
                <a:solidFill>
                  <a:schemeClr val="tx1"/>
                </a:solidFill>
              </a:rPr>
              <a:t> </a:t>
            </a:r>
            <a:r>
              <a:rPr lang="en-US" sz="4000" b="1" dirty="0" err="1">
                <a:solidFill>
                  <a:schemeClr val="tx1"/>
                </a:solidFill>
              </a:rPr>
              <a:t>điểm</a:t>
            </a:r>
            <a:r>
              <a:rPr lang="en-US" sz="4000" b="1" dirty="0">
                <a:solidFill>
                  <a:schemeClr val="tx1"/>
                </a:solidFill>
              </a:rPr>
              <a:t> </a:t>
            </a:r>
            <a:r>
              <a:rPr lang="en-US" sz="4000" b="1" dirty="0" err="1">
                <a:solidFill>
                  <a:schemeClr val="tx1"/>
                </a:solidFill>
              </a:rPr>
              <a:t>mạnh</a:t>
            </a:r>
            <a:r>
              <a:rPr lang="en-US" sz="4000" b="1" dirty="0">
                <a:solidFill>
                  <a:schemeClr val="tx1"/>
                </a:solidFill>
              </a:rPr>
              <a:t> </a:t>
            </a:r>
            <a:r>
              <a:rPr lang="en-US" sz="4000" b="1" dirty="0" err="1">
                <a:solidFill>
                  <a:schemeClr val="tx1"/>
                </a:solidFill>
              </a:rPr>
              <a:t>và</a:t>
            </a:r>
            <a:r>
              <a:rPr lang="en-US" sz="4000" b="1" dirty="0">
                <a:solidFill>
                  <a:schemeClr val="tx1"/>
                </a:solidFill>
              </a:rPr>
              <a:t> </a:t>
            </a:r>
            <a:r>
              <a:rPr lang="en-US" sz="4000" b="1" dirty="0" err="1">
                <a:solidFill>
                  <a:schemeClr val="tx1"/>
                </a:solidFill>
              </a:rPr>
              <a:t>điểm</a:t>
            </a:r>
            <a:r>
              <a:rPr lang="en-US" sz="4000" b="1" dirty="0">
                <a:solidFill>
                  <a:schemeClr val="tx1"/>
                </a:solidFill>
              </a:rPr>
              <a:t> </a:t>
            </a:r>
            <a:r>
              <a:rPr lang="en-US" sz="4000" b="1" dirty="0" err="1">
                <a:solidFill>
                  <a:schemeClr val="tx1"/>
                </a:solidFill>
              </a:rPr>
              <a:t>yếu</a:t>
            </a:r>
            <a:r>
              <a:rPr lang="en-US" sz="4000" b="1" dirty="0">
                <a:solidFill>
                  <a:schemeClr val="tx1"/>
                </a:solidFill>
              </a:rPr>
              <a:t> </a:t>
            </a:r>
            <a:r>
              <a:rPr lang="en-US" sz="4000" b="1" dirty="0" err="1">
                <a:solidFill>
                  <a:schemeClr val="tx1"/>
                </a:solidFill>
              </a:rPr>
              <a:t>sẽ</a:t>
            </a:r>
            <a:r>
              <a:rPr lang="en-US" sz="4000" b="1" dirty="0">
                <a:solidFill>
                  <a:schemeClr val="tx1"/>
                </a:solidFill>
              </a:rPr>
              <a:t> </a:t>
            </a:r>
            <a:r>
              <a:rPr lang="en-US" sz="4000" b="1" dirty="0" err="1">
                <a:solidFill>
                  <a:schemeClr val="tx1"/>
                </a:solidFill>
              </a:rPr>
              <a:t>giúp</a:t>
            </a:r>
            <a:r>
              <a:rPr lang="en-US" sz="4000" b="1" dirty="0">
                <a:solidFill>
                  <a:schemeClr val="tx1"/>
                </a:solidFill>
              </a:rPr>
              <a:t> </a:t>
            </a:r>
            <a:r>
              <a:rPr lang="en-US" sz="4000" b="1" dirty="0" err="1">
                <a:solidFill>
                  <a:schemeClr val="tx1"/>
                </a:solidFill>
              </a:rPr>
              <a:t>em</a:t>
            </a:r>
            <a:r>
              <a:rPr lang="en-US" sz="4000" b="1" dirty="0">
                <a:solidFill>
                  <a:schemeClr val="tx1"/>
                </a:solidFill>
              </a:rPr>
              <a:t> </a:t>
            </a:r>
            <a:r>
              <a:rPr lang="en-US" sz="4000" b="1" dirty="0" err="1">
                <a:solidFill>
                  <a:schemeClr val="tx1"/>
                </a:solidFill>
              </a:rPr>
              <a:t>những</a:t>
            </a:r>
            <a:r>
              <a:rPr lang="en-US" sz="4000" b="1" dirty="0">
                <a:solidFill>
                  <a:schemeClr val="tx1"/>
                </a:solidFill>
              </a:rPr>
              <a:t> </a:t>
            </a:r>
            <a:r>
              <a:rPr lang="en-US" sz="4000" b="1" dirty="0" err="1">
                <a:solidFill>
                  <a:schemeClr val="tx1"/>
                </a:solidFill>
              </a:rPr>
              <a:t>gì</a:t>
            </a:r>
            <a:r>
              <a:rPr lang="en-US" sz="4000" b="1" dirty="0">
                <a:solidFill>
                  <a:schemeClr val="tx1"/>
                </a:solidFill>
              </a:rPr>
              <a:t>?</a:t>
            </a:r>
            <a:endParaRPr lang="en-US" sz="4000" dirty="0">
              <a:solidFill>
                <a:schemeClr val="tx1"/>
              </a:solidFill>
            </a:endParaRPr>
          </a:p>
        </p:txBody>
      </p:sp>
      <p:grpSp>
        <p:nvGrpSpPr>
          <p:cNvPr id="7" name="Group 6">
            <a:extLst>
              <a:ext uri="{FF2B5EF4-FFF2-40B4-BE49-F238E27FC236}">
                <a16:creationId xmlns:a16="http://schemas.microsoft.com/office/drawing/2014/main" id="{6AAB1B97-117A-36F1-D316-99446335078F}"/>
              </a:ext>
            </a:extLst>
          </p:cNvPr>
          <p:cNvGrpSpPr/>
          <p:nvPr/>
        </p:nvGrpSpPr>
        <p:grpSpPr>
          <a:xfrm>
            <a:off x="2469101" y="2104885"/>
            <a:ext cx="9548762" cy="4409922"/>
            <a:chOff x="5814324" y="491558"/>
            <a:chExt cx="5879305" cy="3208710"/>
          </a:xfrm>
        </p:grpSpPr>
        <p:grpSp>
          <p:nvGrpSpPr>
            <p:cNvPr id="8" name="Graphic 4">
              <a:extLst>
                <a:ext uri="{FF2B5EF4-FFF2-40B4-BE49-F238E27FC236}">
                  <a16:creationId xmlns:a16="http://schemas.microsoft.com/office/drawing/2014/main" id="{D56FF9D1-B93C-D37E-51F9-57C6F6B0E260}"/>
                </a:ext>
              </a:extLst>
            </p:cNvPr>
            <p:cNvGrpSpPr/>
            <p:nvPr/>
          </p:nvGrpSpPr>
          <p:grpSpPr>
            <a:xfrm>
              <a:off x="5814324" y="491558"/>
              <a:ext cx="5879305" cy="3208710"/>
              <a:chOff x="5610688" y="1031736"/>
              <a:chExt cx="5879305" cy="3980523"/>
            </a:xfrm>
          </p:grpSpPr>
          <p:sp>
            <p:nvSpPr>
              <p:cNvPr id="11" name="Freeform: Shape 10">
                <a:extLst>
                  <a:ext uri="{FF2B5EF4-FFF2-40B4-BE49-F238E27FC236}">
                    <a16:creationId xmlns:a16="http://schemas.microsoft.com/office/drawing/2014/main" id="{DA1A794D-AFF3-23EC-AFB6-890ED29C40BA}"/>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068AEAE8-B5AA-BCAA-A6DC-42D7934F74D3}"/>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5" name="Graphic 4">
                <a:extLst>
                  <a:ext uri="{FF2B5EF4-FFF2-40B4-BE49-F238E27FC236}">
                    <a16:creationId xmlns:a16="http://schemas.microsoft.com/office/drawing/2014/main" id="{45C44DED-88C0-86BD-FA59-30F8D142C27F}"/>
                  </a:ext>
                </a:extLst>
              </p:cNvPr>
              <p:cNvGrpSpPr/>
              <p:nvPr/>
            </p:nvGrpSpPr>
            <p:grpSpPr>
              <a:xfrm>
                <a:off x="5610688" y="1031736"/>
                <a:ext cx="5879305" cy="3980523"/>
                <a:chOff x="5610688" y="1031736"/>
                <a:chExt cx="5879305" cy="3980523"/>
              </a:xfrm>
              <a:solidFill>
                <a:srgbClr val="1A1A1A"/>
              </a:solidFill>
            </p:grpSpPr>
            <p:sp>
              <p:nvSpPr>
                <p:cNvPr id="24" name="Freeform: Shape 23">
                  <a:extLst>
                    <a:ext uri="{FF2B5EF4-FFF2-40B4-BE49-F238E27FC236}">
                      <a16:creationId xmlns:a16="http://schemas.microsoft.com/office/drawing/2014/main" id="{590389D5-AAEF-2D7C-50E1-300322D3EEA5}"/>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C67F9010-24DD-C37A-7BCB-D0AB485A055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F5795BA-6A53-BCFA-6257-5E1C4C2EBB1A}"/>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CF179E83-077B-FA46-7EFB-0BA76791A159}"/>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C25670C-4B24-5B74-6132-A6166C84EB4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4F21568-1F8D-9C32-5729-75452AD7EDA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9" name="TextBox 8">
              <a:extLst>
                <a:ext uri="{FF2B5EF4-FFF2-40B4-BE49-F238E27FC236}">
                  <a16:creationId xmlns:a16="http://schemas.microsoft.com/office/drawing/2014/main" id="{C5A044A2-0726-8665-0339-609FAE14BACF}"/>
                </a:ext>
              </a:extLst>
            </p:cNvPr>
            <p:cNvSpPr txBox="1"/>
            <p:nvPr/>
          </p:nvSpPr>
          <p:spPr>
            <a:xfrm>
              <a:off x="6116013" y="824171"/>
              <a:ext cx="5210916" cy="2485754"/>
            </a:xfrm>
            <a:prstGeom prst="rect">
              <a:avLst/>
            </a:prstGeom>
            <a:noFill/>
          </p:spPr>
          <p:txBody>
            <a:bodyPr wrap="square" rtlCol="0">
              <a:spAutoFit/>
            </a:bodyPr>
            <a:lstStyle/>
            <a:p>
              <a:pPr algn="just"/>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Biết</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điểm</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mạnh</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điểm</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yếu</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của</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bản</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thân</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sẽ</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giúp</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em</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tự</a:t>
              </a:r>
              <a:r>
                <a:rPr lang="en-US" sz="3600" dirty="0">
                  <a:latin typeface="Calibri (Body)"/>
                  <a:ea typeface="Segoe UI" panose="020B0502040204020203" pitchFamily="34" charset="0"/>
                  <a:cs typeface="Calibri" panose="020F0502020204030204" pitchFamily="34" charset="0"/>
                </a:rPr>
                <a:t> tin </a:t>
              </a:r>
              <a:r>
                <a:rPr lang="en-US" sz="3600" dirty="0" err="1">
                  <a:latin typeface="Calibri (Body)"/>
                  <a:ea typeface="Segoe UI" panose="020B0502040204020203" pitchFamily="34" charset="0"/>
                  <a:cs typeface="Calibri" panose="020F0502020204030204" pitchFamily="34" charset="0"/>
                </a:rPr>
                <a:t>hơn</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phát</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huy</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các</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điểm</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mạnh</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khắc</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phục</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các</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điểm</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yếu</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để</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trở</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nên</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hoàn</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thiện</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hơn</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Điểm</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mạnh</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nào</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là</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nổi</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trội</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để</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phát</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huy</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điểm</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yếu</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nào</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cần</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khắc</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phục</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ngay</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thì</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em</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cần</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phải</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tự</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đánh</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giá</a:t>
              </a:r>
              <a:r>
                <a:rPr lang="en-US" sz="3600" dirty="0">
                  <a:latin typeface="Calibri (Body)"/>
                  <a:ea typeface="Segoe UI" panose="020B0502040204020203" pitchFamily="34" charset="0"/>
                  <a:cs typeface="Calibri" panose="020F0502020204030204" pitchFamily="34" charset="0"/>
                </a:rPr>
                <a:t> </a:t>
              </a:r>
              <a:r>
                <a:rPr lang="en-US" sz="3600" dirty="0" err="1">
                  <a:latin typeface="Calibri (Body)"/>
                  <a:ea typeface="Segoe UI" panose="020B0502040204020203" pitchFamily="34" charset="0"/>
                  <a:cs typeface="Calibri" panose="020F0502020204030204" pitchFamily="34" charset="0"/>
                </a:rPr>
                <a:t>được</a:t>
              </a:r>
              <a:r>
                <a:rPr lang="en-US" sz="3600" dirty="0">
                  <a:latin typeface="Calibri (Body)"/>
                  <a:ea typeface="Segoe UI" panose="020B0502040204020203" pitchFamily="34" charset="0"/>
                  <a:cs typeface="Calibri" panose="020F0502020204030204" pitchFamily="34" charset="0"/>
                </a:rPr>
                <a:t>.</a:t>
              </a:r>
            </a:p>
          </p:txBody>
        </p:sp>
      </p:grpSp>
      <p:pic>
        <p:nvPicPr>
          <p:cNvPr id="14" name="Picture 13" descr="A picture containing clipart&#10;&#10;Description automatically generated">
            <a:extLst>
              <a:ext uri="{FF2B5EF4-FFF2-40B4-BE49-F238E27FC236}">
                <a16:creationId xmlns:a16="http://schemas.microsoft.com/office/drawing/2014/main" id="{AEDB1102-DA31-407B-5AE7-085572D9AC7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716724" y="3511807"/>
            <a:ext cx="4394572" cy="3515658"/>
          </a:xfrm>
          <a:prstGeom prst="rect">
            <a:avLst/>
          </a:prstGeom>
        </p:spPr>
      </p:pic>
    </p:spTree>
    <p:extLst>
      <p:ext uri="{BB962C8B-B14F-4D97-AF65-F5344CB8AC3E}">
        <p14:creationId xmlns:p14="http://schemas.microsoft.com/office/powerpoint/2010/main" val="13067120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组合 23">
            <a:extLst>
              <a:ext uri="{FF2B5EF4-FFF2-40B4-BE49-F238E27FC236}">
                <a16:creationId xmlns:a16="http://schemas.microsoft.com/office/drawing/2014/main" id="{B821FDDA-E9AF-3962-D070-8FD8E17FBEAC}"/>
              </a:ext>
            </a:extLst>
          </p:cNvPr>
          <p:cNvGrpSpPr/>
          <p:nvPr/>
        </p:nvGrpSpPr>
        <p:grpSpPr>
          <a:xfrm>
            <a:off x="4263970" y="1391868"/>
            <a:ext cx="6977839" cy="845387"/>
            <a:chOff x="1149989" y="3194004"/>
            <a:chExt cx="6977839" cy="845387"/>
          </a:xfrm>
        </p:grpSpPr>
        <p:sp>
          <p:nvSpPr>
            <p:cNvPr id="4" name="文本框 32">
              <a:extLst>
                <a:ext uri="{FF2B5EF4-FFF2-40B4-BE49-F238E27FC236}">
                  <a16:creationId xmlns:a16="http://schemas.microsoft.com/office/drawing/2014/main" id="{AB02E0AE-BA79-CEA1-DB23-E837FDCA0632}"/>
                </a:ext>
              </a:extLst>
            </p:cNvPr>
            <p:cNvSpPr txBox="1"/>
            <p:nvPr/>
          </p:nvSpPr>
          <p:spPr>
            <a:xfrm>
              <a:off x="1882096" y="3341574"/>
              <a:ext cx="6245732" cy="646331"/>
            </a:xfrm>
            <a:prstGeom prst="rect">
              <a:avLst/>
            </a:prstGeom>
            <a:noFill/>
          </p:spPr>
          <p:txBody>
            <a:bodyPr wrap="square" rtlCol="0">
              <a:spAutoFit/>
            </a:bodyPr>
            <a:lstStyle/>
            <a:p>
              <a:r>
                <a:rPr kumimoji="1" lang="en-US" altLang="zh-CN" sz="3600" dirty="0">
                  <a:ea typeface="微软雅黑" panose="020B0503020204020204" pitchFamily="34" charset="-122"/>
                  <a:cs typeface="HappyZcool-2016" charset="-122"/>
                </a:rPr>
                <a:t>GV ĐIỀN Ở ĐÂY</a:t>
              </a:r>
              <a:endParaRPr kumimoji="1" lang="zh-CN" altLang="en-US" sz="3600" dirty="0">
                <a:ea typeface="微软雅黑" panose="020B0503020204020204" pitchFamily="34" charset="-122"/>
                <a:cs typeface="HappyZcool-2016" charset="-122"/>
              </a:endParaRPr>
            </a:p>
          </p:txBody>
        </p:sp>
        <p:grpSp>
          <p:nvGrpSpPr>
            <p:cNvPr id="5" name="组合 25">
              <a:extLst>
                <a:ext uri="{FF2B5EF4-FFF2-40B4-BE49-F238E27FC236}">
                  <a16:creationId xmlns:a16="http://schemas.microsoft.com/office/drawing/2014/main" id="{6CC6A5DC-66C7-3585-7DD3-1EAE4AD871A4}"/>
                </a:ext>
              </a:extLst>
            </p:cNvPr>
            <p:cNvGrpSpPr/>
            <p:nvPr/>
          </p:nvGrpSpPr>
          <p:grpSpPr>
            <a:xfrm rot="19663740">
              <a:off x="1149989" y="3194004"/>
              <a:ext cx="654790" cy="845387"/>
              <a:chOff x="10766636" y="3941730"/>
              <a:chExt cx="1047922" cy="1352954"/>
            </a:xfrm>
          </p:grpSpPr>
          <p:sp>
            <p:nvSpPr>
              <p:cNvPr id="6" name="Freeform 108">
                <a:extLst>
                  <a:ext uri="{FF2B5EF4-FFF2-40B4-BE49-F238E27FC236}">
                    <a16:creationId xmlns:a16="http://schemas.microsoft.com/office/drawing/2014/main" id="{D3D63EBC-FA24-3D41-60D0-6E349C1BAB8D}"/>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109">
                <a:extLst>
                  <a:ext uri="{FF2B5EF4-FFF2-40B4-BE49-F238E27FC236}">
                    <a16:creationId xmlns:a16="http://schemas.microsoft.com/office/drawing/2014/main" id="{2924CCB6-ED4E-A79A-4D6A-40FD9025D30A}"/>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110">
                <a:extLst>
                  <a:ext uri="{FF2B5EF4-FFF2-40B4-BE49-F238E27FC236}">
                    <a16:creationId xmlns:a16="http://schemas.microsoft.com/office/drawing/2014/main" id="{ECF55DB6-8DB8-C744-37B4-3E8153DEB392}"/>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111">
                <a:extLst>
                  <a:ext uri="{FF2B5EF4-FFF2-40B4-BE49-F238E27FC236}">
                    <a16:creationId xmlns:a16="http://schemas.microsoft.com/office/drawing/2014/main" id="{C23CC30D-D57E-D0AA-699B-FAF7BBE12687}"/>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112">
                <a:extLst>
                  <a:ext uri="{FF2B5EF4-FFF2-40B4-BE49-F238E27FC236}">
                    <a16:creationId xmlns:a16="http://schemas.microsoft.com/office/drawing/2014/main" id="{4B8B3FC8-066D-3356-6E00-4225F72F09B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113">
                <a:extLst>
                  <a:ext uri="{FF2B5EF4-FFF2-40B4-BE49-F238E27FC236}">
                    <a16:creationId xmlns:a16="http://schemas.microsoft.com/office/drawing/2014/main" id="{A33F9E8F-10D4-0011-A8FC-BF27819E219D}"/>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25" name="TextBox 24">
            <a:extLst>
              <a:ext uri="{FF2B5EF4-FFF2-40B4-BE49-F238E27FC236}">
                <a16:creationId xmlns:a16="http://schemas.microsoft.com/office/drawing/2014/main" id="{526CB392-4361-7345-C481-CC083EA2F19A}"/>
              </a:ext>
            </a:extLst>
          </p:cNvPr>
          <p:cNvSpPr txBox="1"/>
          <p:nvPr/>
        </p:nvSpPr>
        <p:spPr>
          <a:xfrm>
            <a:off x="4107173" y="163051"/>
            <a:ext cx="4211375" cy="1107996"/>
          </a:xfrm>
          <a:prstGeom prst="rect">
            <a:avLst/>
          </a:prstGeom>
          <a:noFill/>
        </p:spPr>
        <p:txBody>
          <a:bodyPr wrap="square" rtlCol="0">
            <a:spAutoFit/>
          </a:bodyPr>
          <a:lstStyle/>
          <a:p>
            <a:pPr algn="ctr"/>
            <a:r>
              <a:rPr lang="en-US" sz="66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DẶN DÒ</a:t>
            </a:r>
          </a:p>
        </p:txBody>
      </p:sp>
      <p:grpSp>
        <p:nvGrpSpPr>
          <p:cNvPr id="26" name="组合 23">
            <a:extLst>
              <a:ext uri="{FF2B5EF4-FFF2-40B4-BE49-F238E27FC236}">
                <a16:creationId xmlns:a16="http://schemas.microsoft.com/office/drawing/2014/main" id="{701D5812-FB55-A6C0-F70F-D83C206EB237}"/>
              </a:ext>
            </a:extLst>
          </p:cNvPr>
          <p:cNvGrpSpPr/>
          <p:nvPr/>
        </p:nvGrpSpPr>
        <p:grpSpPr>
          <a:xfrm>
            <a:off x="4240258" y="2583613"/>
            <a:ext cx="6977839" cy="845387"/>
            <a:chOff x="1149989" y="3194004"/>
            <a:chExt cx="6977839" cy="845387"/>
          </a:xfrm>
        </p:grpSpPr>
        <p:sp>
          <p:nvSpPr>
            <p:cNvPr id="27" name="文本框 32">
              <a:extLst>
                <a:ext uri="{FF2B5EF4-FFF2-40B4-BE49-F238E27FC236}">
                  <a16:creationId xmlns:a16="http://schemas.microsoft.com/office/drawing/2014/main" id="{DB61A2FC-214E-E7C0-98E6-C66472F898DA}"/>
                </a:ext>
              </a:extLst>
            </p:cNvPr>
            <p:cNvSpPr txBox="1"/>
            <p:nvPr/>
          </p:nvSpPr>
          <p:spPr>
            <a:xfrm>
              <a:off x="1882096" y="3341574"/>
              <a:ext cx="6245732" cy="646331"/>
            </a:xfrm>
            <a:prstGeom prst="rect">
              <a:avLst/>
            </a:prstGeom>
            <a:noFill/>
          </p:spPr>
          <p:txBody>
            <a:bodyPr wrap="square" rtlCol="0">
              <a:spAutoFit/>
            </a:bodyPr>
            <a:lstStyle/>
            <a:p>
              <a:r>
                <a:rPr kumimoji="1" lang="en-US" altLang="zh-CN" sz="3600" dirty="0">
                  <a:ea typeface="微软雅黑" panose="020B0503020204020204" pitchFamily="34" charset="-122"/>
                  <a:cs typeface="HappyZcool-2016" charset="-122"/>
                </a:rPr>
                <a:t>GV ĐIỀN Ở ĐÂY</a:t>
              </a:r>
              <a:endParaRPr kumimoji="1" lang="zh-CN" altLang="en-US" sz="3600" dirty="0">
                <a:ea typeface="微软雅黑" panose="020B0503020204020204" pitchFamily="34" charset="-122"/>
                <a:cs typeface="HappyZcool-2016" charset="-122"/>
              </a:endParaRPr>
            </a:p>
          </p:txBody>
        </p:sp>
        <p:grpSp>
          <p:nvGrpSpPr>
            <p:cNvPr id="28" name="组合 25">
              <a:extLst>
                <a:ext uri="{FF2B5EF4-FFF2-40B4-BE49-F238E27FC236}">
                  <a16:creationId xmlns:a16="http://schemas.microsoft.com/office/drawing/2014/main" id="{DF0DA2D6-33EE-133D-7810-CA4B38122444}"/>
                </a:ext>
              </a:extLst>
            </p:cNvPr>
            <p:cNvGrpSpPr/>
            <p:nvPr/>
          </p:nvGrpSpPr>
          <p:grpSpPr>
            <a:xfrm rot="19663740">
              <a:off x="1149989" y="3194004"/>
              <a:ext cx="654790" cy="845387"/>
              <a:chOff x="10766636" y="3941730"/>
              <a:chExt cx="1047922" cy="1352954"/>
            </a:xfrm>
          </p:grpSpPr>
          <p:sp>
            <p:nvSpPr>
              <p:cNvPr id="29" name="Freeform 108">
                <a:extLst>
                  <a:ext uri="{FF2B5EF4-FFF2-40B4-BE49-F238E27FC236}">
                    <a16:creationId xmlns:a16="http://schemas.microsoft.com/office/drawing/2014/main" id="{FC731242-0E7E-EF40-FD01-3661196BC7A9}"/>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109">
                <a:extLst>
                  <a:ext uri="{FF2B5EF4-FFF2-40B4-BE49-F238E27FC236}">
                    <a16:creationId xmlns:a16="http://schemas.microsoft.com/office/drawing/2014/main" id="{BA1087E8-3D81-E063-D0A4-363AEE77F62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110">
                <a:extLst>
                  <a:ext uri="{FF2B5EF4-FFF2-40B4-BE49-F238E27FC236}">
                    <a16:creationId xmlns:a16="http://schemas.microsoft.com/office/drawing/2014/main" id="{BBEA8384-EB02-2BA7-00BB-75FAFDFA5353}"/>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111">
                <a:extLst>
                  <a:ext uri="{FF2B5EF4-FFF2-40B4-BE49-F238E27FC236}">
                    <a16:creationId xmlns:a16="http://schemas.microsoft.com/office/drawing/2014/main" id="{1013F197-2385-ACC9-F5BA-9A71EE0FAD0C}"/>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112">
                <a:extLst>
                  <a:ext uri="{FF2B5EF4-FFF2-40B4-BE49-F238E27FC236}">
                    <a16:creationId xmlns:a16="http://schemas.microsoft.com/office/drawing/2014/main" id="{8922210D-99CE-7789-2AC9-0B9D20624AA2}"/>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113">
                <a:extLst>
                  <a:ext uri="{FF2B5EF4-FFF2-40B4-BE49-F238E27FC236}">
                    <a16:creationId xmlns:a16="http://schemas.microsoft.com/office/drawing/2014/main" id="{37F9536E-410A-C17F-57E6-C7BD6E44342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35" name="组合 23">
            <a:extLst>
              <a:ext uri="{FF2B5EF4-FFF2-40B4-BE49-F238E27FC236}">
                <a16:creationId xmlns:a16="http://schemas.microsoft.com/office/drawing/2014/main" id="{20CD7D48-AB3F-A639-F4F2-62604BED7CAC}"/>
              </a:ext>
            </a:extLst>
          </p:cNvPr>
          <p:cNvGrpSpPr/>
          <p:nvPr/>
        </p:nvGrpSpPr>
        <p:grpSpPr>
          <a:xfrm>
            <a:off x="4216546" y="3775358"/>
            <a:ext cx="6977839" cy="845387"/>
            <a:chOff x="1149989" y="3194004"/>
            <a:chExt cx="6977839" cy="845387"/>
          </a:xfrm>
        </p:grpSpPr>
        <p:sp>
          <p:nvSpPr>
            <p:cNvPr id="36" name="文本框 32">
              <a:extLst>
                <a:ext uri="{FF2B5EF4-FFF2-40B4-BE49-F238E27FC236}">
                  <a16:creationId xmlns:a16="http://schemas.microsoft.com/office/drawing/2014/main" id="{9F0E216F-DB9E-C66F-8641-1E4057A9D871}"/>
                </a:ext>
              </a:extLst>
            </p:cNvPr>
            <p:cNvSpPr txBox="1"/>
            <p:nvPr/>
          </p:nvSpPr>
          <p:spPr>
            <a:xfrm>
              <a:off x="1882096" y="3341574"/>
              <a:ext cx="6245732" cy="646331"/>
            </a:xfrm>
            <a:prstGeom prst="rect">
              <a:avLst/>
            </a:prstGeom>
            <a:noFill/>
          </p:spPr>
          <p:txBody>
            <a:bodyPr wrap="square" rtlCol="0">
              <a:spAutoFit/>
            </a:bodyPr>
            <a:lstStyle/>
            <a:p>
              <a:r>
                <a:rPr kumimoji="1" lang="en-US" altLang="zh-CN" sz="3600" dirty="0">
                  <a:ea typeface="微软雅黑" panose="020B0503020204020204" pitchFamily="34" charset="-122"/>
                  <a:cs typeface="HappyZcool-2016" charset="-122"/>
                </a:rPr>
                <a:t>GV ĐIỀN Ở ĐÂY</a:t>
              </a:r>
              <a:endParaRPr kumimoji="1" lang="zh-CN" altLang="en-US" sz="3600" dirty="0">
                <a:ea typeface="微软雅黑" panose="020B0503020204020204" pitchFamily="34" charset="-122"/>
                <a:cs typeface="HappyZcool-2016" charset="-122"/>
              </a:endParaRPr>
            </a:p>
          </p:txBody>
        </p:sp>
        <p:grpSp>
          <p:nvGrpSpPr>
            <p:cNvPr id="37" name="组合 25">
              <a:extLst>
                <a:ext uri="{FF2B5EF4-FFF2-40B4-BE49-F238E27FC236}">
                  <a16:creationId xmlns:a16="http://schemas.microsoft.com/office/drawing/2014/main" id="{10E73B53-596C-7332-A8DB-D8085A52CB50}"/>
                </a:ext>
              </a:extLst>
            </p:cNvPr>
            <p:cNvGrpSpPr/>
            <p:nvPr/>
          </p:nvGrpSpPr>
          <p:grpSpPr>
            <a:xfrm rot="19663740">
              <a:off x="1149989" y="3194004"/>
              <a:ext cx="654790" cy="845387"/>
              <a:chOff x="10766636" y="3941730"/>
              <a:chExt cx="1047922" cy="1352954"/>
            </a:xfrm>
          </p:grpSpPr>
          <p:sp>
            <p:nvSpPr>
              <p:cNvPr id="38" name="Freeform 108">
                <a:extLst>
                  <a:ext uri="{FF2B5EF4-FFF2-40B4-BE49-F238E27FC236}">
                    <a16:creationId xmlns:a16="http://schemas.microsoft.com/office/drawing/2014/main" id="{E7DEE6F9-4807-039E-D93A-5B45AF134086}"/>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109">
                <a:extLst>
                  <a:ext uri="{FF2B5EF4-FFF2-40B4-BE49-F238E27FC236}">
                    <a16:creationId xmlns:a16="http://schemas.microsoft.com/office/drawing/2014/main" id="{92BA01A5-42B9-2F68-B8EC-811AEA2509E4}"/>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110">
                <a:extLst>
                  <a:ext uri="{FF2B5EF4-FFF2-40B4-BE49-F238E27FC236}">
                    <a16:creationId xmlns:a16="http://schemas.microsoft.com/office/drawing/2014/main" id="{3FEC179D-FF86-1632-31E8-9EB0A759481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111">
                <a:extLst>
                  <a:ext uri="{FF2B5EF4-FFF2-40B4-BE49-F238E27FC236}">
                    <a16:creationId xmlns:a16="http://schemas.microsoft.com/office/drawing/2014/main" id="{ED664C96-4E3F-6AE0-9DDF-82F55975A8C3}"/>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112">
                <a:extLst>
                  <a:ext uri="{FF2B5EF4-FFF2-40B4-BE49-F238E27FC236}">
                    <a16:creationId xmlns:a16="http://schemas.microsoft.com/office/drawing/2014/main" id="{D018CB60-327E-A766-C834-74C2EDF4EE0F}"/>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113">
                <a:extLst>
                  <a:ext uri="{FF2B5EF4-FFF2-40B4-BE49-F238E27FC236}">
                    <a16:creationId xmlns:a16="http://schemas.microsoft.com/office/drawing/2014/main" id="{74A2AB0B-9194-F240-94F8-C546FA74BAE5}"/>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44" name="组合 23">
            <a:extLst>
              <a:ext uri="{FF2B5EF4-FFF2-40B4-BE49-F238E27FC236}">
                <a16:creationId xmlns:a16="http://schemas.microsoft.com/office/drawing/2014/main" id="{0BF58511-59AF-8E80-6641-4EE68BFB641B}"/>
              </a:ext>
            </a:extLst>
          </p:cNvPr>
          <p:cNvGrpSpPr/>
          <p:nvPr/>
        </p:nvGrpSpPr>
        <p:grpSpPr>
          <a:xfrm>
            <a:off x="4192834" y="4967103"/>
            <a:ext cx="6977839" cy="845387"/>
            <a:chOff x="1149989" y="3194004"/>
            <a:chExt cx="6977839" cy="845387"/>
          </a:xfrm>
        </p:grpSpPr>
        <p:sp>
          <p:nvSpPr>
            <p:cNvPr id="45" name="文本框 32">
              <a:extLst>
                <a:ext uri="{FF2B5EF4-FFF2-40B4-BE49-F238E27FC236}">
                  <a16:creationId xmlns:a16="http://schemas.microsoft.com/office/drawing/2014/main" id="{3585A1F1-4105-C8EF-4416-D95A7E65B60F}"/>
                </a:ext>
              </a:extLst>
            </p:cNvPr>
            <p:cNvSpPr txBox="1"/>
            <p:nvPr/>
          </p:nvSpPr>
          <p:spPr>
            <a:xfrm>
              <a:off x="1882096" y="3341574"/>
              <a:ext cx="6245732" cy="646331"/>
            </a:xfrm>
            <a:prstGeom prst="rect">
              <a:avLst/>
            </a:prstGeom>
            <a:noFill/>
          </p:spPr>
          <p:txBody>
            <a:bodyPr wrap="square" rtlCol="0">
              <a:spAutoFit/>
            </a:bodyPr>
            <a:lstStyle/>
            <a:p>
              <a:r>
                <a:rPr kumimoji="1" lang="en-US" altLang="zh-CN" sz="3600" dirty="0">
                  <a:ea typeface="微软雅黑" panose="020B0503020204020204" pitchFamily="34" charset="-122"/>
                  <a:cs typeface="HappyZcool-2016" charset="-122"/>
                </a:rPr>
                <a:t>GV ĐIỀN Ở ĐÂY</a:t>
              </a:r>
              <a:endParaRPr kumimoji="1" lang="zh-CN" altLang="en-US" sz="3600" dirty="0">
                <a:ea typeface="微软雅黑" panose="020B0503020204020204" pitchFamily="34" charset="-122"/>
                <a:cs typeface="HappyZcool-2016" charset="-122"/>
              </a:endParaRPr>
            </a:p>
          </p:txBody>
        </p:sp>
        <p:grpSp>
          <p:nvGrpSpPr>
            <p:cNvPr id="46" name="组合 25">
              <a:extLst>
                <a:ext uri="{FF2B5EF4-FFF2-40B4-BE49-F238E27FC236}">
                  <a16:creationId xmlns:a16="http://schemas.microsoft.com/office/drawing/2014/main" id="{3743D05E-EE0D-C022-A8D7-2468AD209E2F}"/>
                </a:ext>
              </a:extLst>
            </p:cNvPr>
            <p:cNvGrpSpPr/>
            <p:nvPr/>
          </p:nvGrpSpPr>
          <p:grpSpPr>
            <a:xfrm rot="19663740">
              <a:off x="1149989" y="3194004"/>
              <a:ext cx="654790" cy="845387"/>
              <a:chOff x="10766636" y="3941730"/>
              <a:chExt cx="1047922" cy="1352954"/>
            </a:xfrm>
          </p:grpSpPr>
          <p:sp>
            <p:nvSpPr>
              <p:cNvPr id="47" name="Freeform 108">
                <a:extLst>
                  <a:ext uri="{FF2B5EF4-FFF2-40B4-BE49-F238E27FC236}">
                    <a16:creationId xmlns:a16="http://schemas.microsoft.com/office/drawing/2014/main" id="{80CD0EA6-33C1-CBF3-ADB3-D921E3A5B7FB}"/>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109">
                <a:extLst>
                  <a:ext uri="{FF2B5EF4-FFF2-40B4-BE49-F238E27FC236}">
                    <a16:creationId xmlns:a16="http://schemas.microsoft.com/office/drawing/2014/main" id="{5F1B63DB-1E27-A89F-915E-8CE84038494F}"/>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110">
                <a:extLst>
                  <a:ext uri="{FF2B5EF4-FFF2-40B4-BE49-F238E27FC236}">
                    <a16:creationId xmlns:a16="http://schemas.microsoft.com/office/drawing/2014/main" id="{AA34AA8E-2D49-DE24-13F1-F4280D7CFE0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111">
                <a:extLst>
                  <a:ext uri="{FF2B5EF4-FFF2-40B4-BE49-F238E27FC236}">
                    <a16:creationId xmlns:a16="http://schemas.microsoft.com/office/drawing/2014/main" id="{7E2944B5-9C0E-12B2-C174-C7C9FC044D9E}"/>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112">
                <a:extLst>
                  <a:ext uri="{FF2B5EF4-FFF2-40B4-BE49-F238E27FC236}">
                    <a16:creationId xmlns:a16="http://schemas.microsoft.com/office/drawing/2014/main" id="{B3E5DB9C-CCD5-653B-0032-9428D9725623}"/>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113">
                <a:extLst>
                  <a:ext uri="{FF2B5EF4-FFF2-40B4-BE49-F238E27FC236}">
                    <a16:creationId xmlns:a16="http://schemas.microsoft.com/office/drawing/2014/main" id="{D3A9C8E7-DF3B-392F-EF2F-FA314DD90F43}"/>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38844314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1000" fill="hold"/>
                                        <p:tgtEl>
                                          <p:spTgt spid="26"/>
                                        </p:tgtEl>
                                        <p:attrNameLst>
                                          <p:attrName>ppt_w</p:attrName>
                                        </p:attrNameLst>
                                      </p:cBhvr>
                                      <p:tavLst>
                                        <p:tav tm="0">
                                          <p:val>
                                            <p:fltVal val="0"/>
                                          </p:val>
                                        </p:tav>
                                        <p:tav tm="100000">
                                          <p:val>
                                            <p:strVal val="#ppt_w"/>
                                          </p:val>
                                        </p:tav>
                                      </p:tavLst>
                                    </p:anim>
                                    <p:anim calcmode="lin" valueType="num">
                                      <p:cBhvr>
                                        <p:cTn id="16" dur="1000" fill="hold"/>
                                        <p:tgtEl>
                                          <p:spTgt spid="26"/>
                                        </p:tgtEl>
                                        <p:attrNameLst>
                                          <p:attrName>ppt_h</p:attrName>
                                        </p:attrNameLst>
                                      </p:cBhvr>
                                      <p:tavLst>
                                        <p:tav tm="0">
                                          <p:val>
                                            <p:fltVal val="0"/>
                                          </p:val>
                                        </p:tav>
                                        <p:tav tm="100000">
                                          <p:val>
                                            <p:strVal val="#ppt_h"/>
                                          </p:val>
                                        </p:tav>
                                      </p:tavLst>
                                    </p:anim>
                                    <p:anim calcmode="lin" valueType="num">
                                      <p:cBhvr>
                                        <p:cTn id="17" dur="1000" fill="hold"/>
                                        <p:tgtEl>
                                          <p:spTgt spid="26"/>
                                        </p:tgtEl>
                                        <p:attrNameLst>
                                          <p:attrName>style.rotation</p:attrName>
                                        </p:attrNameLst>
                                      </p:cBhvr>
                                      <p:tavLst>
                                        <p:tav tm="0">
                                          <p:val>
                                            <p:fltVal val="90"/>
                                          </p:val>
                                        </p:tav>
                                        <p:tav tm="100000">
                                          <p:val>
                                            <p:fltVal val="0"/>
                                          </p:val>
                                        </p:tav>
                                      </p:tavLst>
                                    </p:anim>
                                    <p:animEffect transition="in" filter="fade">
                                      <p:cBhvr>
                                        <p:cTn id="18" dur="10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1000" fill="hold"/>
                                        <p:tgtEl>
                                          <p:spTgt spid="35"/>
                                        </p:tgtEl>
                                        <p:attrNameLst>
                                          <p:attrName>ppt_w</p:attrName>
                                        </p:attrNameLst>
                                      </p:cBhvr>
                                      <p:tavLst>
                                        <p:tav tm="0">
                                          <p:val>
                                            <p:fltVal val="0"/>
                                          </p:val>
                                        </p:tav>
                                        <p:tav tm="100000">
                                          <p:val>
                                            <p:strVal val="#ppt_w"/>
                                          </p:val>
                                        </p:tav>
                                      </p:tavLst>
                                    </p:anim>
                                    <p:anim calcmode="lin" valueType="num">
                                      <p:cBhvr>
                                        <p:cTn id="24" dur="1000" fill="hold"/>
                                        <p:tgtEl>
                                          <p:spTgt spid="35"/>
                                        </p:tgtEl>
                                        <p:attrNameLst>
                                          <p:attrName>ppt_h</p:attrName>
                                        </p:attrNameLst>
                                      </p:cBhvr>
                                      <p:tavLst>
                                        <p:tav tm="0">
                                          <p:val>
                                            <p:fltVal val="0"/>
                                          </p:val>
                                        </p:tav>
                                        <p:tav tm="100000">
                                          <p:val>
                                            <p:strVal val="#ppt_h"/>
                                          </p:val>
                                        </p:tav>
                                      </p:tavLst>
                                    </p:anim>
                                    <p:anim calcmode="lin" valueType="num">
                                      <p:cBhvr>
                                        <p:cTn id="25" dur="1000" fill="hold"/>
                                        <p:tgtEl>
                                          <p:spTgt spid="35"/>
                                        </p:tgtEl>
                                        <p:attrNameLst>
                                          <p:attrName>style.rotation</p:attrName>
                                        </p:attrNameLst>
                                      </p:cBhvr>
                                      <p:tavLst>
                                        <p:tav tm="0">
                                          <p:val>
                                            <p:fltVal val="90"/>
                                          </p:val>
                                        </p:tav>
                                        <p:tav tm="100000">
                                          <p:val>
                                            <p:fltVal val="0"/>
                                          </p:val>
                                        </p:tav>
                                      </p:tavLst>
                                    </p:anim>
                                    <p:animEffect transition="in" filter="fade">
                                      <p:cBhvr>
                                        <p:cTn id="26" dur="10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1000" fill="hold"/>
                                        <p:tgtEl>
                                          <p:spTgt spid="44"/>
                                        </p:tgtEl>
                                        <p:attrNameLst>
                                          <p:attrName>ppt_w</p:attrName>
                                        </p:attrNameLst>
                                      </p:cBhvr>
                                      <p:tavLst>
                                        <p:tav tm="0">
                                          <p:val>
                                            <p:fltVal val="0"/>
                                          </p:val>
                                        </p:tav>
                                        <p:tav tm="100000">
                                          <p:val>
                                            <p:strVal val="#ppt_w"/>
                                          </p:val>
                                        </p:tav>
                                      </p:tavLst>
                                    </p:anim>
                                    <p:anim calcmode="lin" valueType="num">
                                      <p:cBhvr>
                                        <p:cTn id="32" dur="1000" fill="hold"/>
                                        <p:tgtEl>
                                          <p:spTgt spid="44"/>
                                        </p:tgtEl>
                                        <p:attrNameLst>
                                          <p:attrName>ppt_h</p:attrName>
                                        </p:attrNameLst>
                                      </p:cBhvr>
                                      <p:tavLst>
                                        <p:tav tm="0">
                                          <p:val>
                                            <p:fltVal val="0"/>
                                          </p:val>
                                        </p:tav>
                                        <p:tav tm="100000">
                                          <p:val>
                                            <p:strVal val="#ppt_h"/>
                                          </p:val>
                                        </p:tav>
                                      </p:tavLst>
                                    </p:anim>
                                    <p:anim calcmode="lin" valueType="num">
                                      <p:cBhvr>
                                        <p:cTn id="33" dur="1000" fill="hold"/>
                                        <p:tgtEl>
                                          <p:spTgt spid="44"/>
                                        </p:tgtEl>
                                        <p:attrNameLst>
                                          <p:attrName>style.rotation</p:attrName>
                                        </p:attrNameLst>
                                      </p:cBhvr>
                                      <p:tavLst>
                                        <p:tav tm="0">
                                          <p:val>
                                            <p:fltVal val="90"/>
                                          </p:val>
                                        </p:tav>
                                        <p:tav tm="100000">
                                          <p:val>
                                            <p:fltVal val="0"/>
                                          </p:val>
                                        </p:tav>
                                      </p:tavLst>
                                    </p:anim>
                                    <p:animEffect transition="in" filter="fade">
                                      <p:cBhvr>
                                        <p:cTn id="34"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8" name="图片 20">
            <a:extLst>
              <a:ext uri="{FF2B5EF4-FFF2-40B4-BE49-F238E27FC236}">
                <a16:creationId xmlns:a16="http://schemas.microsoft.com/office/drawing/2014/main" id="{2553750E-595D-A6F8-C458-17BFDC2AC94E}"/>
              </a:ext>
            </a:extLst>
          </p:cNvPr>
          <p:cNvPicPr>
            <a:picLocks noChangeAspect="1"/>
          </p:cNvPicPr>
          <p:nvPr/>
        </p:nvPicPr>
        <p:blipFill>
          <a:blip r:embed="rId3"/>
          <a:stretch>
            <a:fillRect/>
          </a:stretch>
        </p:blipFill>
        <p:spPr>
          <a:xfrm>
            <a:off x="1209077" y="334024"/>
            <a:ext cx="9218673" cy="5784976"/>
          </a:xfrm>
          <a:prstGeom prst="rect">
            <a:avLst/>
          </a:prstGeom>
        </p:spPr>
      </p:pic>
      <p:sp>
        <p:nvSpPr>
          <p:cNvPr id="9" name="文本框 21">
            <a:extLst>
              <a:ext uri="{FF2B5EF4-FFF2-40B4-BE49-F238E27FC236}">
                <a16:creationId xmlns:a16="http://schemas.microsoft.com/office/drawing/2014/main" id="{F2DD2376-A8CC-84AF-63B1-87D43B274005}"/>
              </a:ext>
            </a:extLst>
          </p:cNvPr>
          <p:cNvSpPr txBox="1"/>
          <p:nvPr/>
        </p:nvSpPr>
        <p:spPr>
          <a:xfrm>
            <a:off x="3346245" y="2244044"/>
            <a:ext cx="7532860" cy="2123658"/>
          </a:xfrm>
          <a:prstGeom prst="rect">
            <a:avLst/>
          </a:prstGeom>
          <a:noFill/>
        </p:spPr>
        <p:txBody>
          <a:bodyPr wrap="square" rtlCol="0">
            <a:spAutoFit/>
          </a:bodyPr>
          <a:lstStyle/>
          <a:p>
            <a:r>
              <a:rPr lang="en-US" altLang="zh-CN" sz="6600" dirty="0">
                <a:ln w="28575">
                  <a:solidFill>
                    <a:schemeClr val="tx1"/>
                  </a:solidFill>
                </a:ln>
                <a:solidFill>
                  <a:srgbClr val="7CB629"/>
                </a:solidFill>
                <a:latin typeface="SVN-Poky's" panose="020B0606040200020203" pitchFamily="34" charset="0"/>
                <a:ea typeface="微软雅黑" panose="020B0503020204020204" pitchFamily="34" charset="-122"/>
              </a:rPr>
              <a:t>T</a:t>
            </a:r>
            <a:r>
              <a:rPr lang="en-US" altLang="zh-CN" sz="6600" dirty="0">
                <a:ln w="28575">
                  <a:solidFill>
                    <a:schemeClr val="tx1"/>
                  </a:solidFill>
                </a:ln>
                <a:solidFill>
                  <a:srgbClr val="D13758"/>
                </a:solidFill>
                <a:latin typeface="SVN-Poky's" panose="020B0606040200020203" pitchFamily="34" charset="0"/>
                <a:ea typeface="微软雅黑" panose="020B0503020204020204" pitchFamily="34" charset="-122"/>
              </a:rPr>
              <a:t>Ạ</a:t>
            </a:r>
            <a:r>
              <a:rPr lang="en-US" altLang="zh-CN" sz="6600" dirty="0">
                <a:ln w="28575">
                  <a:solidFill>
                    <a:schemeClr val="tx1"/>
                  </a:solidFill>
                </a:ln>
                <a:solidFill>
                  <a:srgbClr val="78C9CE"/>
                </a:solidFill>
                <a:latin typeface="SVN-Poky's" panose="020B0606040200020203" pitchFamily="34" charset="0"/>
                <a:ea typeface="微软雅黑" panose="020B0503020204020204" pitchFamily="34" charset="-122"/>
              </a:rPr>
              <a:t>M</a:t>
            </a:r>
            <a:r>
              <a:rPr lang="en-US" altLang="zh-CN" sz="6600" dirty="0">
                <a:ln w="28575">
                  <a:solidFill>
                    <a:schemeClr val="tx1"/>
                  </a:solidFill>
                </a:ln>
                <a:solidFill>
                  <a:srgbClr val="444242"/>
                </a:solidFill>
                <a:latin typeface="SVN-Poky's" panose="020B0606040200020203" pitchFamily="34" charset="0"/>
                <a:ea typeface="微软雅黑" panose="020B0503020204020204" pitchFamily="34" charset="-122"/>
              </a:rPr>
              <a:t> </a:t>
            </a:r>
            <a:r>
              <a:rPr lang="en-US" altLang="zh-CN" sz="6600" dirty="0">
                <a:ln w="28575">
                  <a:solidFill>
                    <a:schemeClr val="tx1"/>
                  </a:solidFill>
                </a:ln>
                <a:solidFill>
                  <a:srgbClr val="F5D12D"/>
                </a:solidFill>
                <a:latin typeface="SVN-Poky's" panose="020B0606040200020203" pitchFamily="34" charset="0"/>
                <a:ea typeface="微软雅黑" panose="020B0503020204020204" pitchFamily="34" charset="-122"/>
              </a:rPr>
              <a:t>B</a:t>
            </a:r>
            <a:r>
              <a:rPr lang="en-US" altLang="zh-CN" sz="6600" dirty="0">
                <a:ln w="28575">
                  <a:solidFill>
                    <a:schemeClr val="tx1"/>
                  </a:solidFill>
                </a:ln>
                <a:solidFill>
                  <a:srgbClr val="7CB629"/>
                </a:solidFill>
                <a:latin typeface="SVN-Poky's" panose="020B0606040200020203" pitchFamily="34" charset="0"/>
                <a:ea typeface="微软雅黑" panose="020B0503020204020204" pitchFamily="34" charset="-122"/>
              </a:rPr>
              <a:t>I</a:t>
            </a:r>
            <a:r>
              <a:rPr lang="en-US" altLang="zh-CN" sz="6600" dirty="0">
                <a:ln w="28575">
                  <a:solidFill>
                    <a:schemeClr val="tx1"/>
                  </a:solidFill>
                </a:ln>
                <a:solidFill>
                  <a:srgbClr val="D13758"/>
                </a:solidFill>
                <a:latin typeface="SVN-Poky's" panose="020B0606040200020203" pitchFamily="34" charset="0"/>
                <a:ea typeface="微软雅黑" panose="020B0503020204020204" pitchFamily="34" charset="-122"/>
              </a:rPr>
              <a:t>Ệ</a:t>
            </a:r>
            <a:r>
              <a:rPr lang="en-US" altLang="zh-CN" sz="6600" dirty="0">
                <a:ln w="28575">
                  <a:solidFill>
                    <a:schemeClr val="tx1"/>
                  </a:solidFill>
                </a:ln>
                <a:solidFill>
                  <a:srgbClr val="78C9CE"/>
                </a:solidFill>
                <a:latin typeface="SVN-Poky's" panose="020B0606040200020203" pitchFamily="34" charset="0"/>
                <a:ea typeface="微软雅黑" panose="020B0503020204020204" pitchFamily="34" charset="-122"/>
              </a:rPr>
              <a:t>T</a:t>
            </a:r>
            <a:r>
              <a:rPr lang="en-US" altLang="zh-CN" sz="6600" dirty="0">
                <a:ln w="28575">
                  <a:solidFill>
                    <a:schemeClr val="tx1"/>
                  </a:solidFill>
                </a:ln>
                <a:solidFill>
                  <a:srgbClr val="444242"/>
                </a:solidFill>
                <a:latin typeface="SVN-Poky's" panose="020B0606040200020203" pitchFamily="34" charset="0"/>
                <a:ea typeface="微软雅黑" panose="020B0503020204020204" pitchFamily="34" charset="-122"/>
              </a:rPr>
              <a:t> </a:t>
            </a:r>
            <a:r>
              <a:rPr lang="en-US" altLang="zh-CN" sz="6600" dirty="0">
                <a:ln w="28575">
                  <a:solidFill>
                    <a:schemeClr val="tx1"/>
                  </a:solidFill>
                </a:ln>
                <a:solidFill>
                  <a:srgbClr val="D13758"/>
                </a:solidFill>
                <a:latin typeface="SVN-Poky's" panose="020B0606040200020203" pitchFamily="34" charset="0"/>
                <a:ea typeface="微软雅黑" panose="020B0503020204020204" pitchFamily="34" charset="-122"/>
              </a:rPr>
              <a:t>V</a:t>
            </a:r>
            <a:r>
              <a:rPr lang="en-US" altLang="zh-CN" sz="6600" dirty="0">
                <a:ln w="28575">
                  <a:solidFill>
                    <a:schemeClr val="tx1"/>
                  </a:solidFill>
                </a:ln>
                <a:solidFill>
                  <a:srgbClr val="7CB629"/>
                </a:solidFill>
                <a:latin typeface="SVN-Poky's" panose="020B0606040200020203" pitchFamily="34" charset="0"/>
                <a:ea typeface="微软雅黑" panose="020B0503020204020204" pitchFamily="34" charset="-122"/>
              </a:rPr>
              <a:t>À</a:t>
            </a:r>
          </a:p>
          <a:p>
            <a:r>
              <a:rPr lang="en-US" altLang="zh-CN" sz="6600" dirty="0">
                <a:ln w="28575">
                  <a:solidFill>
                    <a:schemeClr val="tx1"/>
                  </a:solidFill>
                </a:ln>
                <a:solidFill>
                  <a:srgbClr val="78C9CE"/>
                </a:solidFill>
                <a:latin typeface="SVN-Poky's" panose="020B0606040200020203" pitchFamily="34" charset="0"/>
                <a:ea typeface="微软雅黑" panose="020B0503020204020204" pitchFamily="34" charset="-122"/>
              </a:rPr>
              <a:t>H</a:t>
            </a:r>
            <a:r>
              <a:rPr lang="en-US" altLang="zh-CN" sz="6600" dirty="0">
                <a:ln w="28575">
                  <a:solidFill>
                    <a:schemeClr val="tx1"/>
                  </a:solidFill>
                </a:ln>
                <a:solidFill>
                  <a:srgbClr val="F5D12D"/>
                </a:solidFill>
                <a:latin typeface="SVN-Poky's" panose="020B0606040200020203" pitchFamily="34" charset="0"/>
                <a:ea typeface="微软雅黑" panose="020B0503020204020204" pitchFamily="34" charset="-122"/>
              </a:rPr>
              <a:t>Ẹ</a:t>
            </a:r>
            <a:r>
              <a:rPr lang="en-US" altLang="zh-CN" sz="6600" dirty="0">
                <a:ln w="28575">
                  <a:solidFill>
                    <a:schemeClr val="tx1"/>
                  </a:solidFill>
                </a:ln>
                <a:solidFill>
                  <a:srgbClr val="7CB629"/>
                </a:solidFill>
                <a:latin typeface="SVN-Poky's" panose="020B0606040200020203" pitchFamily="34" charset="0"/>
                <a:ea typeface="微软雅黑" panose="020B0503020204020204" pitchFamily="34" charset="-122"/>
              </a:rPr>
              <a:t>N</a:t>
            </a:r>
            <a:r>
              <a:rPr lang="en-US" altLang="zh-CN" sz="6600" dirty="0">
                <a:ln w="28575">
                  <a:solidFill>
                    <a:schemeClr val="tx1"/>
                  </a:solidFill>
                </a:ln>
                <a:solidFill>
                  <a:srgbClr val="444242"/>
                </a:solidFill>
                <a:latin typeface="SVN-Poky's" panose="020B0606040200020203" pitchFamily="34" charset="0"/>
                <a:ea typeface="微软雅黑" panose="020B0503020204020204" pitchFamily="34" charset="-122"/>
              </a:rPr>
              <a:t> </a:t>
            </a:r>
            <a:r>
              <a:rPr lang="en-US" altLang="zh-CN" sz="6600" dirty="0">
                <a:ln w="28575">
                  <a:solidFill>
                    <a:schemeClr val="tx1"/>
                  </a:solidFill>
                </a:ln>
                <a:solidFill>
                  <a:srgbClr val="D13758"/>
                </a:solidFill>
                <a:latin typeface="SVN-Poky's" panose="020B0606040200020203" pitchFamily="34" charset="0"/>
                <a:ea typeface="微软雅黑" panose="020B0503020204020204" pitchFamily="34" charset="-122"/>
              </a:rPr>
              <a:t>G</a:t>
            </a:r>
            <a:r>
              <a:rPr lang="en-US" altLang="zh-CN" sz="6600" dirty="0">
                <a:ln w="28575">
                  <a:solidFill>
                    <a:schemeClr val="tx1"/>
                  </a:solidFill>
                </a:ln>
                <a:solidFill>
                  <a:srgbClr val="F5D12D"/>
                </a:solidFill>
                <a:latin typeface="SVN-Poky's" panose="020B0606040200020203" pitchFamily="34" charset="0"/>
                <a:ea typeface="微软雅黑" panose="020B0503020204020204" pitchFamily="34" charset="-122"/>
              </a:rPr>
              <a:t>Ặ</a:t>
            </a:r>
            <a:r>
              <a:rPr lang="en-US" altLang="zh-CN" sz="6600" dirty="0">
                <a:ln w="28575">
                  <a:solidFill>
                    <a:schemeClr val="tx1"/>
                  </a:solidFill>
                </a:ln>
                <a:solidFill>
                  <a:srgbClr val="78C9CE"/>
                </a:solidFill>
                <a:latin typeface="SVN-Poky's" panose="020B0606040200020203" pitchFamily="34" charset="0"/>
                <a:ea typeface="微软雅黑" panose="020B0503020204020204" pitchFamily="34" charset="-122"/>
              </a:rPr>
              <a:t>P</a:t>
            </a:r>
            <a:r>
              <a:rPr lang="en-US" altLang="zh-CN" sz="6600" dirty="0">
                <a:ln w="28575">
                  <a:solidFill>
                    <a:schemeClr val="tx1"/>
                  </a:solidFill>
                </a:ln>
                <a:solidFill>
                  <a:srgbClr val="444242"/>
                </a:solidFill>
                <a:latin typeface="SVN-Poky's" panose="020B0606040200020203" pitchFamily="34" charset="0"/>
                <a:ea typeface="微软雅黑" panose="020B0503020204020204" pitchFamily="34" charset="-122"/>
              </a:rPr>
              <a:t> </a:t>
            </a:r>
            <a:r>
              <a:rPr lang="en-US" altLang="zh-CN" sz="6600" dirty="0">
                <a:ln w="28575">
                  <a:solidFill>
                    <a:schemeClr val="tx1"/>
                  </a:solidFill>
                </a:ln>
                <a:solidFill>
                  <a:srgbClr val="7CB629"/>
                </a:solidFill>
                <a:latin typeface="SVN-Poky's" panose="020B0606040200020203" pitchFamily="34" charset="0"/>
                <a:ea typeface="微软雅黑" panose="020B0503020204020204" pitchFamily="34" charset="-122"/>
              </a:rPr>
              <a:t>L</a:t>
            </a:r>
            <a:r>
              <a:rPr lang="en-US" altLang="zh-CN" sz="6600" dirty="0">
                <a:ln w="28575">
                  <a:solidFill>
                    <a:schemeClr val="tx1"/>
                  </a:solidFill>
                </a:ln>
                <a:solidFill>
                  <a:srgbClr val="D13758"/>
                </a:solidFill>
                <a:latin typeface="SVN-Poky's" panose="020B0606040200020203" pitchFamily="34" charset="0"/>
                <a:ea typeface="微软雅黑" panose="020B0503020204020204" pitchFamily="34" charset="-122"/>
              </a:rPr>
              <a:t>Ạ</a:t>
            </a:r>
            <a:r>
              <a:rPr lang="en-US" altLang="zh-CN" sz="6600" dirty="0">
                <a:ln w="28575">
                  <a:solidFill>
                    <a:schemeClr val="tx1"/>
                  </a:solidFill>
                </a:ln>
                <a:solidFill>
                  <a:srgbClr val="F5D12D"/>
                </a:solidFill>
                <a:latin typeface="SVN-Poky's" panose="020B0606040200020203" pitchFamily="34" charset="0"/>
                <a:ea typeface="微软雅黑" panose="020B0503020204020204" pitchFamily="34" charset="-122"/>
              </a:rPr>
              <a:t>I</a:t>
            </a:r>
            <a:endParaRPr lang="zh-CN" altLang="en-US" sz="6600" dirty="0">
              <a:ln w="28575">
                <a:solidFill>
                  <a:schemeClr val="tx1"/>
                </a:solidFill>
              </a:ln>
              <a:solidFill>
                <a:srgbClr val="F5D12D"/>
              </a:solidFill>
              <a:latin typeface="SVN-Poky's" panose="020B0606040200020203" pitchFamily="34" charset="0"/>
              <a:ea typeface="微软雅黑" panose="020B0503020204020204" pitchFamily="34" charset="-122"/>
            </a:endParaRPr>
          </a:p>
        </p:txBody>
      </p:sp>
      <p:grpSp>
        <p:nvGrpSpPr>
          <p:cNvPr id="10" name="组合 49">
            <a:extLst>
              <a:ext uri="{FF2B5EF4-FFF2-40B4-BE49-F238E27FC236}">
                <a16:creationId xmlns:a16="http://schemas.microsoft.com/office/drawing/2014/main" id="{F0927FFF-5701-890D-040A-E6D7106DB3A6}"/>
              </a:ext>
            </a:extLst>
          </p:cNvPr>
          <p:cNvGrpSpPr/>
          <p:nvPr/>
        </p:nvGrpSpPr>
        <p:grpSpPr>
          <a:xfrm>
            <a:off x="-608480" y="3429000"/>
            <a:ext cx="6241184" cy="3178006"/>
            <a:chOff x="-112148" y="3696816"/>
            <a:chExt cx="6208148" cy="3161184"/>
          </a:xfrm>
        </p:grpSpPr>
        <p:pic>
          <p:nvPicPr>
            <p:cNvPr id="11" name="图片 2">
              <a:extLst>
                <a:ext uri="{FF2B5EF4-FFF2-40B4-BE49-F238E27FC236}">
                  <a16:creationId xmlns:a16="http://schemas.microsoft.com/office/drawing/2014/main" id="{2C34D424-9F8C-8EEA-9F7C-0123B8B8BB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12" name="图片 22">
              <a:extLst>
                <a:ext uri="{FF2B5EF4-FFF2-40B4-BE49-F238E27FC236}">
                  <a16:creationId xmlns:a16="http://schemas.microsoft.com/office/drawing/2014/main" id="{B181EDC9-D590-3943-88A6-D4C2D56A953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13" name="图片 4">
            <a:extLst>
              <a:ext uri="{FF2B5EF4-FFF2-40B4-BE49-F238E27FC236}">
                <a16:creationId xmlns:a16="http://schemas.microsoft.com/office/drawing/2014/main" id="{A0B55F55-2241-017E-17D0-891C590D13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542" r="77401"/>
          <a:stretch/>
        </p:blipFill>
        <p:spPr>
          <a:xfrm>
            <a:off x="7711641" y="3462063"/>
            <a:ext cx="5088839" cy="3429000"/>
          </a:xfrm>
          <a:prstGeom prst="rect">
            <a:avLst/>
          </a:prstGeom>
        </p:spPr>
      </p:pic>
    </p:spTree>
    <p:extLst>
      <p:ext uri="{BB962C8B-B14F-4D97-AF65-F5344CB8AC3E}">
        <p14:creationId xmlns:p14="http://schemas.microsoft.com/office/powerpoint/2010/main" val="182387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3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8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 by="(-#ppt_w*2)" calcmode="lin" valueType="num">
                                      <p:cBhvr rctx="PPT">
                                        <p:cTn id="12" dur="500" autoRev="1" fill="hold">
                                          <p:stCondLst>
                                            <p:cond delay="0"/>
                                          </p:stCondLst>
                                        </p:cTn>
                                        <p:tgtEl>
                                          <p:spTgt spid="9"/>
                                        </p:tgtEl>
                                        <p:attrNameLst>
                                          <p:attrName>ppt_w</p:attrName>
                                        </p:attrNameLst>
                                      </p:cBhvr>
                                    </p:anim>
                                    <p:anim by="(#ppt_w*0.50)" calcmode="lin" valueType="num">
                                      <p:cBhvr>
                                        <p:cTn id="13" dur="500" decel="50000" autoRev="1" fill="hold">
                                          <p:stCondLst>
                                            <p:cond delay="0"/>
                                          </p:stCondLst>
                                        </p:cTn>
                                        <p:tgtEl>
                                          <p:spTgt spid="9"/>
                                        </p:tgtEl>
                                        <p:attrNameLst>
                                          <p:attrName>ppt_x</p:attrName>
                                        </p:attrNameLst>
                                      </p:cBhvr>
                                    </p:anim>
                                    <p:anim from="(-#ppt_h/2)" to="(#ppt_y)" calcmode="lin" valueType="num">
                                      <p:cBhvr>
                                        <p:cTn id="14" dur="1000" fill="hold">
                                          <p:stCondLst>
                                            <p:cond delay="0"/>
                                          </p:stCondLst>
                                        </p:cTn>
                                        <p:tgtEl>
                                          <p:spTgt spid="9"/>
                                        </p:tgtEl>
                                        <p:attrNameLst>
                                          <p:attrName>ppt_y</p:attrName>
                                        </p:attrNameLst>
                                      </p:cBhvr>
                                    </p:anim>
                                    <p:animRot by="21600000">
                                      <p:cBhvr>
                                        <p:cTn id="15" dur="1000" fill="hold">
                                          <p:stCondLst>
                                            <p:cond delay="0"/>
                                          </p:stCondLst>
                                        </p:cTn>
                                        <p:tgtEl>
                                          <p:spTgt spid="9"/>
                                        </p:tgtEl>
                                        <p:attrNameLst>
                                          <p:attrName>r</p:attrName>
                                        </p:attrNameLst>
                                      </p:cBhvr>
                                    </p:animRot>
                                  </p:childTnLst>
                                </p:cTn>
                              </p:par>
                              <p:par>
                                <p:cTn id="16" presetID="14"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EAAA0672-DB05-631D-D22C-D65CE1928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97049"/>
          </a:xfrm>
          <a:prstGeom prst="rect">
            <a:avLst/>
          </a:prstGeom>
        </p:spPr>
      </p:pic>
      <p:pic>
        <p:nvPicPr>
          <p:cNvPr id="4" name="Tieng-buoc-chan-cua-nhieu-nguoi-di-bo-www_tiengdong_com">
            <a:hlinkClick r:id="" action="ppaction://media"/>
            <a:extLst>
              <a:ext uri="{FF2B5EF4-FFF2-40B4-BE49-F238E27FC236}">
                <a16:creationId xmlns:a16="http://schemas.microsoft.com/office/drawing/2014/main" id="{9386D336-228A-589E-1F0A-C9DA7F2A85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57536" y="5029683"/>
            <a:ext cx="609600" cy="609600"/>
          </a:xfrm>
          <a:prstGeom prst="rect">
            <a:avLst/>
          </a:prstGeom>
        </p:spPr>
      </p:pic>
      <p:sp>
        <p:nvSpPr>
          <p:cNvPr id="2" name="Flowchart: Terminator 1">
            <a:extLst>
              <a:ext uri="{FF2B5EF4-FFF2-40B4-BE49-F238E27FC236}">
                <a16:creationId xmlns:a16="http://schemas.microsoft.com/office/drawing/2014/main" id="{13B7A997-29F2-86C1-C7F5-FBF66C88AC34}"/>
              </a:ext>
            </a:extLst>
          </p:cNvPr>
          <p:cNvSpPr/>
          <p:nvPr/>
        </p:nvSpPr>
        <p:spPr>
          <a:xfrm>
            <a:off x="4519322" y="519207"/>
            <a:ext cx="2765529" cy="877355"/>
          </a:xfrm>
          <a:prstGeom prst="flowChartTerminator">
            <a:avLst/>
          </a:prstGeom>
          <a:solidFill>
            <a:schemeClr val="bg1">
              <a:alpha val="8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C00000"/>
                </a:solidFill>
                <a:latin typeface="#9Slide05 SVNClementine" panose="020F0502020204030203" pitchFamily="34" charset="0"/>
              </a:rPr>
              <a:t>Mục</a:t>
            </a:r>
            <a:r>
              <a:rPr lang="en-US" sz="5400" dirty="0">
                <a:solidFill>
                  <a:srgbClr val="C00000"/>
                </a:solidFill>
                <a:latin typeface="#9Slide05 SVNClementine" panose="020F0502020204030203" pitchFamily="34" charset="0"/>
              </a:rPr>
              <a:t> </a:t>
            </a:r>
            <a:r>
              <a:rPr lang="en-US" sz="5400" dirty="0" err="1">
                <a:solidFill>
                  <a:srgbClr val="C00000"/>
                </a:solidFill>
                <a:latin typeface="#9Slide05 SVNClementine" panose="020F0502020204030203" pitchFamily="34" charset="0"/>
              </a:rPr>
              <a:t>tiêu</a:t>
            </a:r>
            <a:endParaRPr lang="vi-VN" sz="5400" dirty="0">
              <a:solidFill>
                <a:srgbClr val="C00000"/>
              </a:solidFill>
            </a:endParaRPr>
          </a:p>
        </p:txBody>
      </p:sp>
      <p:grpSp>
        <p:nvGrpSpPr>
          <p:cNvPr id="5" name="Nhóm 14">
            <a:extLst>
              <a:ext uri="{FF2B5EF4-FFF2-40B4-BE49-F238E27FC236}">
                <a16:creationId xmlns:a16="http://schemas.microsoft.com/office/drawing/2014/main" id="{D5F7D3C1-7E2E-0DF5-C81F-57F5914486AF}"/>
              </a:ext>
            </a:extLst>
          </p:cNvPr>
          <p:cNvGrpSpPr/>
          <p:nvPr/>
        </p:nvGrpSpPr>
        <p:grpSpPr>
          <a:xfrm>
            <a:off x="599111" y="635405"/>
            <a:ext cx="10956203" cy="2150555"/>
            <a:chOff x="439151" y="-221521"/>
            <a:chExt cx="8762937" cy="2196038"/>
          </a:xfrm>
        </p:grpSpPr>
        <p:grpSp>
          <p:nvGrpSpPr>
            <p:cNvPr id="6" name="Nhóm 8">
              <a:extLst>
                <a:ext uri="{FF2B5EF4-FFF2-40B4-BE49-F238E27FC236}">
                  <a16:creationId xmlns:a16="http://schemas.microsoft.com/office/drawing/2014/main" id="{D5472EF5-9029-ADA3-771C-F2DCEB728D33}"/>
                </a:ext>
              </a:extLst>
            </p:cNvPr>
            <p:cNvGrpSpPr/>
            <p:nvPr/>
          </p:nvGrpSpPr>
          <p:grpSpPr>
            <a:xfrm>
              <a:off x="685798" y="796588"/>
              <a:ext cx="8516290" cy="817822"/>
              <a:chOff x="354819" y="826071"/>
              <a:chExt cx="8372219" cy="817822"/>
            </a:xfrm>
          </p:grpSpPr>
          <p:sp>
            <p:nvSpPr>
              <p:cNvPr id="8" name="Hình chữ nhật: Góc Tròn 1">
                <a:extLst>
                  <a:ext uri="{FF2B5EF4-FFF2-40B4-BE49-F238E27FC236}">
                    <a16:creationId xmlns:a16="http://schemas.microsoft.com/office/drawing/2014/main" id="{FD0D8F45-C64B-9EEC-7BCD-7585A235BCBC}"/>
                  </a:ext>
                </a:extLst>
              </p:cNvPr>
              <p:cNvSpPr/>
              <p:nvPr/>
            </p:nvSpPr>
            <p:spPr>
              <a:xfrm>
                <a:off x="354819" y="826071"/>
                <a:ext cx="8372219" cy="817822"/>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algn="ctr"/>
                <a:endParaRPr lang="en-US" dirty="0"/>
              </a:p>
            </p:txBody>
          </p:sp>
          <p:sp>
            <p:nvSpPr>
              <p:cNvPr id="9" name="Hộp Văn bản 19">
                <a:extLst>
                  <a:ext uri="{FF2B5EF4-FFF2-40B4-BE49-F238E27FC236}">
                    <a16:creationId xmlns:a16="http://schemas.microsoft.com/office/drawing/2014/main" id="{A64D01E5-A10E-832A-BC9E-383BB2DDF401}"/>
                  </a:ext>
                </a:extLst>
              </p:cNvPr>
              <p:cNvSpPr txBox="1"/>
              <p:nvPr/>
            </p:nvSpPr>
            <p:spPr>
              <a:xfrm>
                <a:off x="802493" y="936758"/>
                <a:ext cx="7562829" cy="66000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3600" dirty="0" err="1">
                    <a:solidFill>
                      <a:srgbClr val="FF3399"/>
                    </a:solidFill>
                    <a:latin typeface="#9Slide05 SVNClementine" panose="020F0502020204030203" pitchFamily="34" charset="0"/>
                    <a:cs typeface="Calibri" panose="020F0502020204030204" pitchFamily="34" charset="0"/>
                  </a:rPr>
                  <a:t>Nêu</a:t>
                </a:r>
                <a:r>
                  <a:rPr lang="en-US" sz="3600" dirty="0">
                    <a:solidFill>
                      <a:srgbClr val="FF3399"/>
                    </a:solidFill>
                    <a:latin typeface="#9Slide05 SVNClementine" panose="020F0502020204030203" pitchFamily="34" charset="0"/>
                    <a:cs typeface="Calibri" panose="020F0502020204030204" pitchFamily="34" charset="0"/>
                  </a:rPr>
                  <a:t> </a:t>
                </a:r>
                <a:r>
                  <a:rPr lang="en-US" sz="3600" dirty="0" err="1">
                    <a:solidFill>
                      <a:srgbClr val="FF3399"/>
                    </a:solidFill>
                    <a:latin typeface="#9Slide05 SVNClementine" panose="020F0502020204030203" pitchFamily="34" charset="0"/>
                    <a:cs typeface="Calibri" panose="020F0502020204030204" pitchFamily="34" charset="0"/>
                  </a:rPr>
                  <a:t>được</a:t>
                </a:r>
                <a:r>
                  <a:rPr lang="en-US" sz="3600" dirty="0">
                    <a:solidFill>
                      <a:srgbClr val="FF3399"/>
                    </a:solidFill>
                    <a:latin typeface="#9Slide05 SVNClementine" panose="020F0502020204030203" pitchFamily="34" charset="0"/>
                    <a:cs typeface="Calibri" panose="020F0502020204030204" pitchFamily="34" charset="0"/>
                  </a:rPr>
                  <a:t> </a:t>
                </a:r>
                <a:r>
                  <a:rPr lang="en-US" sz="3600" dirty="0" err="1">
                    <a:solidFill>
                      <a:srgbClr val="FF3399"/>
                    </a:solidFill>
                    <a:latin typeface="#9Slide05 SVNClementine" panose="020F0502020204030203" pitchFamily="34" charset="0"/>
                    <a:cs typeface="Calibri" panose="020F0502020204030204" pitchFamily="34" charset="0"/>
                  </a:rPr>
                  <a:t>một</a:t>
                </a:r>
                <a:r>
                  <a:rPr lang="en-US" sz="3600" dirty="0">
                    <a:solidFill>
                      <a:srgbClr val="FF3399"/>
                    </a:solidFill>
                    <a:latin typeface="#9Slide05 SVNClementine" panose="020F0502020204030203" pitchFamily="34" charset="0"/>
                    <a:cs typeface="Calibri" panose="020F0502020204030204" pitchFamily="34" charset="0"/>
                  </a:rPr>
                  <a:t> </a:t>
                </a:r>
                <a:r>
                  <a:rPr lang="en-US" sz="3600" dirty="0" err="1">
                    <a:solidFill>
                      <a:srgbClr val="FF3399"/>
                    </a:solidFill>
                    <a:latin typeface="#9Slide05 SVNClementine" panose="020F0502020204030203" pitchFamily="34" charset="0"/>
                    <a:cs typeface="Calibri" panose="020F0502020204030204" pitchFamily="34" charset="0"/>
                  </a:rPr>
                  <a:t>số</a:t>
                </a:r>
                <a:r>
                  <a:rPr lang="en-US" sz="3600" dirty="0">
                    <a:solidFill>
                      <a:srgbClr val="FF3399"/>
                    </a:solidFill>
                    <a:latin typeface="#9Slide05 SVNClementine" panose="020F0502020204030203" pitchFamily="34" charset="0"/>
                    <a:cs typeface="Calibri" panose="020F0502020204030204" pitchFamily="34" charset="0"/>
                  </a:rPr>
                  <a:t> </a:t>
                </a:r>
                <a:r>
                  <a:rPr lang="en-US" sz="3600" dirty="0" err="1">
                    <a:solidFill>
                      <a:srgbClr val="FF3399"/>
                    </a:solidFill>
                    <a:latin typeface="#9Slide05 SVNClementine" panose="020F0502020204030203" pitchFamily="34" charset="0"/>
                    <a:cs typeface="Calibri" panose="020F0502020204030204" pitchFamily="34" charset="0"/>
                  </a:rPr>
                  <a:t>điểm</a:t>
                </a:r>
                <a:r>
                  <a:rPr lang="en-US" sz="3600" dirty="0">
                    <a:solidFill>
                      <a:srgbClr val="FF3399"/>
                    </a:solidFill>
                    <a:latin typeface="#9Slide05 SVNClementine" panose="020F0502020204030203" pitchFamily="34" charset="0"/>
                    <a:cs typeface="Calibri" panose="020F0502020204030204" pitchFamily="34" charset="0"/>
                  </a:rPr>
                  <a:t> </a:t>
                </a:r>
                <a:r>
                  <a:rPr lang="en-US" sz="3600" dirty="0" err="1">
                    <a:solidFill>
                      <a:srgbClr val="FF3399"/>
                    </a:solidFill>
                    <a:latin typeface="#9Slide05 SVNClementine" panose="020F0502020204030203" pitchFamily="34" charset="0"/>
                    <a:cs typeface="Calibri" panose="020F0502020204030204" pitchFamily="34" charset="0"/>
                  </a:rPr>
                  <a:t>mạnh</a:t>
                </a:r>
                <a:r>
                  <a:rPr lang="en-US" sz="3600" dirty="0">
                    <a:solidFill>
                      <a:srgbClr val="FF3399"/>
                    </a:solidFill>
                    <a:latin typeface="#9Slide05 SVNClementine" panose="020F0502020204030203" pitchFamily="34" charset="0"/>
                    <a:cs typeface="Calibri" panose="020F0502020204030204" pitchFamily="34" charset="0"/>
                  </a:rPr>
                  <a:t>, </a:t>
                </a:r>
                <a:r>
                  <a:rPr lang="en-US" sz="3600" dirty="0" err="1">
                    <a:solidFill>
                      <a:srgbClr val="FF3399"/>
                    </a:solidFill>
                    <a:latin typeface="#9Slide05 SVNClementine" panose="020F0502020204030203" pitchFamily="34" charset="0"/>
                    <a:cs typeface="Calibri" panose="020F0502020204030204" pitchFamily="34" charset="0"/>
                  </a:rPr>
                  <a:t>điểm</a:t>
                </a:r>
                <a:r>
                  <a:rPr lang="en-US" sz="3600" dirty="0">
                    <a:solidFill>
                      <a:srgbClr val="FF3399"/>
                    </a:solidFill>
                    <a:latin typeface="#9Slide05 SVNClementine" panose="020F0502020204030203" pitchFamily="34" charset="0"/>
                    <a:cs typeface="Calibri" panose="020F0502020204030204" pitchFamily="34" charset="0"/>
                  </a:rPr>
                  <a:t> </a:t>
                </a:r>
                <a:r>
                  <a:rPr lang="en-US" sz="3600" dirty="0" err="1">
                    <a:solidFill>
                      <a:srgbClr val="FF3399"/>
                    </a:solidFill>
                    <a:latin typeface="#9Slide05 SVNClementine" panose="020F0502020204030203" pitchFamily="34" charset="0"/>
                    <a:cs typeface="Calibri" panose="020F0502020204030204" pitchFamily="34" charset="0"/>
                  </a:rPr>
                  <a:t>yếu</a:t>
                </a:r>
                <a:r>
                  <a:rPr lang="en-US" sz="3600" dirty="0">
                    <a:solidFill>
                      <a:srgbClr val="FF3399"/>
                    </a:solidFill>
                    <a:latin typeface="#9Slide05 SVNClementine" panose="020F0502020204030203" pitchFamily="34" charset="0"/>
                    <a:cs typeface="Calibri" panose="020F0502020204030204" pitchFamily="34" charset="0"/>
                  </a:rPr>
                  <a:t> </a:t>
                </a:r>
                <a:r>
                  <a:rPr lang="en-US" sz="3600" dirty="0" err="1">
                    <a:solidFill>
                      <a:srgbClr val="FF3399"/>
                    </a:solidFill>
                    <a:latin typeface="#9Slide05 SVNClementine" panose="020F0502020204030203" pitchFamily="34" charset="0"/>
                    <a:cs typeface="Calibri" panose="020F0502020204030204" pitchFamily="34" charset="0"/>
                  </a:rPr>
                  <a:t>của</a:t>
                </a:r>
                <a:r>
                  <a:rPr lang="en-US" sz="3600" dirty="0">
                    <a:solidFill>
                      <a:srgbClr val="FF3399"/>
                    </a:solidFill>
                    <a:latin typeface="#9Slide05 SVNClementine" panose="020F0502020204030203" pitchFamily="34" charset="0"/>
                    <a:cs typeface="Calibri" panose="020F0502020204030204" pitchFamily="34" charset="0"/>
                  </a:rPr>
                  <a:t> </a:t>
                </a:r>
                <a:r>
                  <a:rPr lang="en-US" sz="3600" dirty="0" err="1">
                    <a:solidFill>
                      <a:srgbClr val="FF3399"/>
                    </a:solidFill>
                    <a:latin typeface="#9Slide05 SVNClementine" panose="020F0502020204030203" pitchFamily="34" charset="0"/>
                    <a:cs typeface="Calibri" panose="020F0502020204030204" pitchFamily="34" charset="0"/>
                  </a:rPr>
                  <a:t>bản</a:t>
                </a:r>
                <a:r>
                  <a:rPr lang="en-US" sz="3600" dirty="0">
                    <a:solidFill>
                      <a:srgbClr val="FF3399"/>
                    </a:solidFill>
                    <a:latin typeface="#9Slide05 SVNClementine" panose="020F0502020204030203" pitchFamily="34" charset="0"/>
                    <a:cs typeface="Calibri" panose="020F0502020204030204" pitchFamily="34" charset="0"/>
                  </a:rPr>
                  <a:t> </a:t>
                </a:r>
                <a:r>
                  <a:rPr lang="en-US" sz="3600" dirty="0" err="1">
                    <a:solidFill>
                      <a:srgbClr val="FF3399"/>
                    </a:solidFill>
                    <a:latin typeface="#9Slide05 SVNClementine" panose="020F0502020204030203" pitchFamily="34" charset="0"/>
                    <a:cs typeface="Calibri" panose="020F0502020204030204" pitchFamily="34" charset="0"/>
                  </a:rPr>
                  <a:t>thân</a:t>
                </a:r>
                <a:r>
                  <a:rPr lang="en-US" sz="3600" dirty="0">
                    <a:solidFill>
                      <a:srgbClr val="FF3399"/>
                    </a:solidFill>
                    <a:latin typeface="#9Slide05 SVNClementine" panose="020F0502020204030203" pitchFamily="34" charset="0"/>
                    <a:cs typeface="Calibri" panose="020F0502020204030204" pitchFamily="34" charset="0"/>
                  </a:rPr>
                  <a:t>  </a:t>
                </a:r>
                <a:endParaRPr lang="en-US" sz="3600" dirty="0">
                  <a:solidFill>
                    <a:srgbClr val="FF3399"/>
                  </a:solidFill>
                  <a:latin typeface="#9Slide05 SVNClementine" panose="020F0502020204030203" pitchFamily="34" charset="0"/>
                </a:endParaRPr>
              </a:p>
            </p:txBody>
          </p:sp>
          <p:sp>
            <p:nvSpPr>
              <p:cNvPr id="10" name="Hình chữ nhật: Góc Tròn 34">
                <a:extLst>
                  <a:ext uri="{FF2B5EF4-FFF2-40B4-BE49-F238E27FC236}">
                    <a16:creationId xmlns:a16="http://schemas.microsoft.com/office/drawing/2014/main" id="{36F7C28F-9FA3-06F3-6821-677002EAF71F}"/>
                  </a:ext>
                </a:extLst>
              </p:cNvPr>
              <p:cNvSpPr/>
              <p:nvPr/>
            </p:nvSpPr>
            <p:spPr>
              <a:xfrm>
                <a:off x="456378" y="894949"/>
                <a:ext cx="8077769" cy="683789"/>
              </a:xfrm>
              <a:custGeom>
                <a:avLst/>
                <a:gdLst>
                  <a:gd name="connsiteX0" fmla="*/ 0 w 7826473"/>
                  <a:gd name="connsiteY0" fmla="*/ 113967 h 683789"/>
                  <a:gd name="connsiteX1" fmla="*/ 113967 w 7826473"/>
                  <a:gd name="connsiteY1" fmla="*/ 0 h 683789"/>
                  <a:gd name="connsiteX2" fmla="*/ 652772 w 7826473"/>
                  <a:gd name="connsiteY2" fmla="*/ 0 h 683789"/>
                  <a:gd name="connsiteX3" fmla="*/ 1495520 w 7826473"/>
                  <a:gd name="connsiteY3" fmla="*/ 0 h 683789"/>
                  <a:gd name="connsiteX4" fmla="*/ 2186296 w 7826473"/>
                  <a:gd name="connsiteY4" fmla="*/ 0 h 683789"/>
                  <a:gd name="connsiteX5" fmla="*/ 3029043 w 7826473"/>
                  <a:gd name="connsiteY5" fmla="*/ 0 h 683789"/>
                  <a:gd name="connsiteX6" fmla="*/ 3491863 w 7826473"/>
                  <a:gd name="connsiteY6" fmla="*/ 0 h 683789"/>
                  <a:gd name="connsiteX7" fmla="*/ 4182639 w 7826473"/>
                  <a:gd name="connsiteY7" fmla="*/ 0 h 683789"/>
                  <a:gd name="connsiteX8" fmla="*/ 4949401 w 7826473"/>
                  <a:gd name="connsiteY8" fmla="*/ 0 h 683789"/>
                  <a:gd name="connsiteX9" fmla="*/ 5716163 w 7826473"/>
                  <a:gd name="connsiteY9" fmla="*/ 0 h 683789"/>
                  <a:gd name="connsiteX10" fmla="*/ 6178983 w 7826473"/>
                  <a:gd name="connsiteY10" fmla="*/ 0 h 683789"/>
                  <a:gd name="connsiteX11" fmla="*/ 6945744 w 7826473"/>
                  <a:gd name="connsiteY11" fmla="*/ 0 h 683789"/>
                  <a:gd name="connsiteX12" fmla="*/ 7712506 w 7826473"/>
                  <a:gd name="connsiteY12" fmla="*/ 0 h 683789"/>
                  <a:gd name="connsiteX13" fmla="*/ 7826473 w 7826473"/>
                  <a:gd name="connsiteY13" fmla="*/ 113967 h 683789"/>
                  <a:gd name="connsiteX14" fmla="*/ 7826473 w 7826473"/>
                  <a:gd name="connsiteY14" fmla="*/ 569822 h 683789"/>
                  <a:gd name="connsiteX15" fmla="*/ 7712506 w 7826473"/>
                  <a:gd name="connsiteY15" fmla="*/ 683789 h 683789"/>
                  <a:gd name="connsiteX16" fmla="*/ 7173701 w 7826473"/>
                  <a:gd name="connsiteY16" fmla="*/ 683789 h 683789"/>
                  <a:gd name="connsiteX17" fmla="*/ 6482924 w 7826473"/>
                  <a:gd name="connsiteY17" fmla="*/ 683789 h 683789"/>
                  <a:gd name="connsiteX18" fmla="*/ 5868133 w 7826473"/>
                  <a:gd name="connsiteY18" fmla="*/ 683789 h 683789"/>
                  <a:gd name="connsiteX19" fmla="*/ 5101372 w 7826473"/>
                  <a:gd name="connsiteY19" fmla="*/ 683789 h 683789"/>
                  <a:gd name="connsiteX20" fmla="*/ 4562566 w 7826473"/>
                  <a:gd name="connsiteY20" fmla="*/ 683789 h 683789"/>
                  <a:gd name="connsiteX21" fmla="*/ 4099746 w 7826473"/>
                  <a:gd name="connsiteY21" fmla="*/ 683789 h 683789"/>
                  <a:gd name="connsiteX22" fmla="*/ 3408970 w 7826473"/>
                  <a:gd name="connsiteY22" fmla="*/ 683789 h 683789"/>
                  <a:gd name="connsiteX23" fmla="*/ 2642208 w 7826473"/>
                  <a:gd name="connsiteY23" fmla="*/ 683789 h 683789"/>
                  <a:gd name="connsiteX24" fmla="*/ 1799461 w 7826473"/>
                  <a:gd name="connsiteY24" fmla="*/ 683789 h 683789"/>
                  <a:gd name="connsiteX25" fmla="*/ 1336641 w 7826473"/>
                  <a:gd name="connsiteY25" fmla="*/ 683789 h 683789"/>
                  <a:gd name="connsiteX26" fmla="*/ 873821 w 7826473"/>
                  <a:gd name="connsiteY26" fmla="*/ 683789 h 683789"/>
                  <a:gd name="connsiteX27" fmla="*/ 113967 w 7826473"/>
                  <a:gd name="connsiteY27" fmla="*/ 683789 h 683789"/>
                  <a:gd name="connsiteX28" fmla="*/ 0 w 7826473"/>
                  <a:gd name="connsiteY28" fmla="*/ 569822 h 683789"/>
                  <a:gd name="connsiteX29" fmla="*/ 0 w 7826473"/>
                  <a:gd name="connsiteY29" fmla="*/ 113967 h 68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26473" h="683789" extrusionOk="0">
                    <a:moveTo>
                      <a:pt x="0" y="113967"/>
                    </a:moveTo>
                    <a:cubicBezTo>
                      <a:pt x="-676" y="55754"/>
                      <a:pt x="49320" y="547"/>
                      <a:pt x="113967" y="0"/>
                    </a:cubicBezTo>
                    <a:cubicBezTo>
                      <a:pt x="232382" y="-13046"/>
                      <a:pt x="464123" y="13813"/>
                      <a:pt x="652772" y="0"/>
                    </a:cubicBezTo>
                    <a:cubicBezTo>
                      <a:pt x="841421" y="-13813"/>
                      <a:pt x="1114601" y="-26979"/>
                      <a:pt x="1495520" y="0"/>
                    </a:cubicBezTo>
                    <a:cubicBezTo>
                      <a:pt x="1876439" y="26979"/>
                      <a:pt x="2023912" y="-23714"/>
                      <a:pt x="2186296" y="0"/>
                    </a:cubicBezTo>
                    <a:cubicBezTo>
                      <a:pt x="2348680" y="23714"/>
                      <a:pt x="2653811" y="15277"/>
                      <a:pt x="3029043" y="0"/>
                    </a:cubicBezTo>
                    <a:cubicBezTo>
                      <a:pt x="3404275" y="-15277"/>
                      <a:pt x="3295715" y="-6086"/>
                      <a:pt x="3491863" y="0"/>
                    </a:cubicBezTo>
                    <a:cubicBezTo>
                      <a:pt x="3688011" y="6086"/>
                      <a:pt x="4039319" y="19419"/>
                      <a:pt x="4182639" y="0"/>
                    </a:cubicBezTo>
                    <a:cubicBezTo>
                      <a:pt x="4325959" y="-19419"/>
                      <a:pt x="4789857" y="-19007"/>
                      <a:pt x="4949401" y="0"/>
                    </a:cubicBezTo>
                    <a:cubicBezTo>
                      <a:pt x="5108945" y="19007"/>
                      <a:pt x="5530606" y="-24805"/>
                      <a:pt x="5716163" y="0"/>
                    </a:cubicBezTo>
                    <a:cubicBezTo>
                      <a:pt x="5901720" y="24805"/>
                      <a:pt x="5955397" y="-4572"/>
                      <a:pt x="6178983" y="0"/>
                    </a:cubicBezTo>
                    <a:cubicBezTo>
                      <a:pt x="6402569" y="4572"/>
                      <a:pt x="6624274" y="6587"/>
                      <a:pt x="6945744" y="0"/>
                    </a:cubicBezTo>
                    <a:cubicBezTo>
                      <a:pt x="7267214" y="-6587"/>
                      <a:pt x="7432590" y="-35479"/>
                      <a:pt x="7712506" y="0"/>
                    </a:cubicBezTo>
                    <a:cubicBezTo>
                      <a:pt x="7765934" y="12414"/>
                      <a:pt x="7839554" y="59250"/>
                      <a:pt x="7826473" y="113967"/>
                    </a:cubicBezTo>
                    <a:cubicBezTo>
                      <a:pt x="7847200" y="245801"/>
                      <a:pt x="7823697" y="397305"/>
                      <a:pt x="7826473" y="569822"/>
                    </a:cubicBezTo>
                    <a:cubicBezTo>
                      <a:pt x="7839606" y="626852"/>
                      <a:pt x="7768305" y="674611"/>
                      <a:pt x="7712506" y="683789"/>
                    </a:cubicBezTo>
                    <a:cubicBezTo>
                      <a:pt x="7500003" y="696995"/>
                      <a:pt x="7292057" y="657303"/>
                      <a:pt x="7173701" y="683789"/>
                    </a:cubicBezTo>
                    <a:cubicBezTo>
                      <a:pt x="7055346" y="710275"/>
                      <a:pt x="6665108" y="699753"/>
                      <a:pt x="6482924" y="683789"/>
                    </a:cubicBezTo>
                    <a:cubicBezTo>
                      <a:pt x="6300740" y="667825"/>
                      <a:pt x="6155106" y="665581"/>
                      <a:pt x="5868133" y="683789"/>
                    </a:cubicBezTo>
                    <a:cubicBezTo>
                      <a:pt x="5581160" y="701997"/>
                      <a:pt x="5314495" y="653073"/>
                      <a:pt x="5101372" y="683789"/>
                    </a:cubicBezTo>
                    <a:cubicBezTo>
                      <a:pt x="4888249" y="714505"/>
                      <a:pt x="4797355" y="706589"/>
                      <a:pt x="4562566" y="683789"/>
                    </a:cubicBezTo>
                    <a:cubicBezTo>
                      <a:pt x="4327777" y="660989"/>
                      <a:pt x="4267281" y="661347"/>
                      <a:pt x="4099746" y="683789"/>
                    </a:cubicBezTo>
                    <a:cubicBezTo>
                      <a:pt x="3932211" y="706231"/>
                      <a:pt x="3588520" y="662316"/>
                      <a:pt x="3408970" y="683789"/>
                    </a:cubicBezTo>
                    <a:cubicBezTo>
                      <a:pt x="3229420" y="705262"/>
                      <a:pt x="2828928" y="675279"/>
                      <a:pt x="2642208" y="683789"/>
                    </a:cubicBezTo>
                    <a:cubicBezTo>
                      <a:pt x="2455488" y="692299"/>
                      <a:pt x="2093827" y="678636"/>
                      <a:pt x="1799461" y="683789"/>
                    </a:cubicBezTo>
                    <a:cubicBezTo>
                      <a:pt x="1505095" y="688942"/>
                      <a:pt x="1461051" y="697771"/>
                      <a:pt x="1336641" y="683789"/>
                    </a:cubicBezTo>
                    <a:cubicBezTo>
                      <a:pt x="1212231" y="669807"/>
                      <a:pt x="991588" y="692722"/>
                      <a:pt x="873821" y="683789"/>
                    </a:cubicBezTo>
                    <a:cubicBezTo>
                      <a:pt x="756054" y="674856"/>
                      <a:pt x="456079" y="712427"/>
                      <a:pt x="113967" y="683789"/>
                    </a:cubicBezTo>
                    <a:cubicBezTo>
                      <a:pt x="47819" y="684197"/>
                      <a:pt x="3666" y="617772"/>
                      <a:pt x="0" y="569822"/>
                    </a:cubicBezTo>
                    <a:cubicBezTo>
                      <a:pt x="13956" y="384539"/>
                      <a:pt x="3349" y="260876"/>
                      <a:pt x="0" y="113967"/>
                    </a:cubicBezTo>
                    <a:close/>
                  </a:path>
                </a:pathLst>
              </a:custGeom>
              <a:noFill/>
              <a:ln w="28575">
                <a:solidFill>
                  <a:srgbClr val="FF43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algn="ctr"/>
                <a:endParaRPr lang="en-US"/>
              </a:p>
            </p:txBody>
          </p:sp>
        </p:grpSp>
        <p:pic>
          <p:nvPicPr>
            <p:cNvPr id="7" name="Hình ảnh 35">
              <a:extLst>
                <a:ext uri="{FF2B5EF4-FFF2-40B4-BE49-F238E27FC236}">
                  <a16:creationId xmlns:a16="http://schemas.microsoft.com/office/drawing/2014/main" id="{32286D9B-001A-373C-DAE3-F922D1656E05}"/>
                </a:ext>
              </a:extLst>
            </p:cNvPr>
            <p:cNvPicPr>
              <a:picLocks noChangeAspect="1"/>
            </p:cNvPicPr>
            <p:nvPr/>
          </p:nvPicPr>
          <p:blipFill rotWithShape="1">
            <a:blip r:embed="rId6"/>
            <a:srcRect l="31133" r="50067" b="63476"/>
            <a:stretch>
              <a:fillRect/>
            </a:stretch>
          </p:blipFill>
          <p:spPr>
            <a:xfrm>
              <a:off x="439151" y="-221521"/>
              <a:ext cx="870300" cy="2196038"/>
            </a:xfrm>
            <a:prstGeom prst="rect">
              <a:avLst/>
            </a:prstGeom>
          </p:spPr>
        </p:pic>
      </p:grpSp>
      <p:grpSp>
        <p:nvGrpSpPr>
          <p:cNvPr id="11" name="Nhóm 16">
            <a:extLst>
              <a:ext uri="{FF2B5EF4-FFF2-40B4-BE49-F238E27FC236}">
                <a16:creationId xmlns:a16="http://schemas.microsoft.com/office/drawing/2014/main" id="{7A414669-35D2-302D-2025-43D3AD5255E2}"/>
              </a:ext>
            </a:extLst>
          </p:cNvPr>
          <p:cNvGrpSpPr/>
          <p:nvPr/>
        </p:nvGrpSpPr>
        <p:grpSpPr>
          <a:xfrm>
            <a:off x="428316" y="2535689"/>
            <a:ext cx="11080675" cy="1674885"/>
            <a:chOff x="316962" y="791158"/>
            <a:chExt cx="8051379" cy="2745741"/>
          </a:xfrm>
        </p:grpSpPr>
        <p:grpSp>
          <p:nvGrpSpPr>
            <p:cNvPr id="12" name="Nhóm 37">
              <a:extLst>
                <a:ext uri="{FF2B5EF4-FFF2-40B4-BE49-F238E27FC236}">
                  <a16:creationId xmlns:a16="http://schemas.microsoft.com/office/drawing/2014/main" id="{BFE7B9D1-CF3B-CA32-2750-168381EE2EE1}"/>
                </a:ext>
              </a:extLst>
            </p:cNvPr>
            <p:cNvGrpSpPr/>
            <p:nvPr/>
          </p:nvGrpSpPr>
          <p:grpSpPr>
            <a:xfrm>
              <a:off x="664016" y="1855987"/>
              <a:ext cx="7704325" cy="1263664"/>
              <a:chOff x="354818" y="826071"/>
              <a:chExt cx="7739591" cy="817822"/>
            </a:xfrm>
          </p:grpSpPr>
          <p:sp>
            <p:nvSpPr>
              <p:cNvPr id="23" name="Hình chữ nhật: Góc Tròn 39">
                <a:extLst>
                  <a:ext uri="{FF2B5EF4-FFF2-40B4-BE49-F238E27FC236}">
                    <a16:creationId xmlns:a16="http://schemas.microsoft.com/office/drawing/2014/main" id="{7DBFB213-7284-5B9D-5736-3D12B77FC5F2}"/>
                  </a:ext>
                </a:extLst>
              </p:cNvPr>
              <p:cNvSpPr/>
              <p:nvPr/>
            </p:nvSpPr>
            <p:spPr>
              <a:xfrm>
                <a:off x="354818" y="826071"/>
                <a:ext cx="7739591" cy="817822"/>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algn="ctr"/>
                <a:endParaRPr lang="en-US"/>
              </a:p>
            </p:txBody>
          </p:sp>
          <p:sp>
            <p:nvSpPr>
              <p:cNvPr id="24" name="Hộp Văn bản 40">
                <a:extLst>
                  <a:ext uri="{FF2B5EF4-FFF2-40B4-BE49-F238E27FC236}">
                    <a16:creationId xmlns:a16="http://schemas.microsoft.com/office/drawing/2014/main" id="{F3D66568-2341-64A0-93EA-CBC7663233FA}"/>
                  </a:ext>
                </a:extLst>
              </p:cNvPr>
              <p:cNvSpPr txBox="1"/>
              <p:nvPr/>
            </p:nvSpPr>
            <p:spPr>
              <a:xfrm>
                <a:off x="799281" y="932560"/>
                <a:ext cx="6999685" cy="62042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3200" dirty="0" err="1">
                    <a:solidFill>
                      <a:srgbClr val="0070C0"/>
                    </a:solidFill>
                    <a:latin typeface="#9Slide05 SVNClementine" panose="020F0502020204030203" pitchFamily="34" charset="0"/>
                  </a:rPr>
                  <a:t>Biết</a:t>
                </a:r>
                <a:r>
                  <a:rPr lang="en-US" sz="3200" dirty="0">
                    <a:solidFill>
                      <a:srgbClr val="0070C0"/>
                    </a:solidFill>
                    <a:latin typeface="#9Slide05 SVNClementine" panose="020F0502020204030203" pitchFamily="34" charset="0"/>
                  </a:rPr>
                  <a:t> </a:t>
                </a:r>
                <a:r>
                  <a:rPr lang="en-US" sz="3200" dirty="0" err="1">
                    <a:solidFill>
                      <a:srgbClr val="0070C0"/>
                    </a:solidFill>
                    <a:latin typeface="#9Slide05 SVNClementine" panose="020F0502020204030203" pitchFamily="34" charset="0"/>
                  </a:rPr>
                  <a:t>vì</a:t>
                </a:r>
                <a:r>
                  <a:rPr lang="en-US" sz="3200" dirty="0">
                    <a:solidFill>
                      <a:srgbClr val="0070C0"/>
                    </a:solidFill>
                    <a:latin typeface="#9Slide05 SVNClementine" panose="020F0502020204030203" pitchFamily="34" charset="0"/>
                  </a:rPr>
                  <a:t> </a:t>
                </a:r>
                <a:r>
                  <a:rPr lang="en-US" sz="3200" dirty="0" err="1">
                    <a:solidFill>
                      <a:srgbClr val="0070C0"/>
                    </a:solidFill>
                    <a:latin typeface="#9Slide05 SVNClementine" panose="020F0502020204030203" pitchFamily="34" charset="0"/>
                  </a:rPr>
                  <a:t>sao</a:t>
                </a:r>
                <a:r>
                  <a:rPr lang="en-US" sz="3200" dirty="0">
                    <a:solidFill>
                      <a:srgbClr val="0070C0"/>
                    </a:solidFill>
                    <a:latin typeface="#9Slide05 SVNClementine" panose="020F0502020204030203" pitchFamily="34" charset="0"/>
                  </a:rPr>
                  <a:t> </a:t>
                </a:r>
                <a:r>
                  <a:rPr lang="en-US" sz="3200" dirty="0" err="1">
                    <a:solidFill>
                      <a:srgbClr val="0070C0"/>
                    </a:solidFill>
                    <a:latin typeface="#9Slide05 SVNClementine" panose="020F0502020204030203" pitchFamily="34" charset="0"/>
                  </a:rPr>
                  <a:t>phải</a:t>
                </a:r>
                <a:r>
                  <a:rPr lang="en-US" sz="3200" dirty="0">
                    <a:solidFill>
                      <a:srgbClr val="0070C0"/>
                    </a:solidFill>
                    <a:latin typeface="#9Slide05 SVNClementine" panose="020F0502020204030203" pitchFamily="34" charset="0"/>
                  </a:rPr>
                  <a:t> </a:t>
                </a:r>
                <a:r>
                  <a:rPr lang="en-US" sz="3200" dirty="0" err="1">
                    <a:solidFill>
                      <a:srgbClr val="0070C0"/>
                    </a:solidFill>
                    <a:latin typeface="#9Slide05 SVNClementine" panose="020F0502020204030203" pitchFamily="34" charset="0"/>
                  </a:rPr>
                  <a:t>biết</a:t>
                </a:r>
                <a:r>
                  <a:rPr lang="en-US" sz="3200" dirty="0">
                    <a:solidFill>
                      <a:srgbClr val="0070C0"/>
                    </a:solidFill>
                    <a:latin typeface="#9Slide05 SVNClementine" panose="020F0502020204030203" pitchFamily="34" charset="0"/>
                  </a:rPr>
                  <a:t> </a:t>
                </a:r>
                <a:r>
                  <a:rPr lang="en-US" sz="3200" dirty="0" err="1">
                    <a:solidFill>
                      <a:srgbClr val="0070C0"/>
                    </a:solidFill>
                    <a:latin typeface="#9Slide05 SVNClementine" panose="020F0502020204030203" pitchFamily="34" charset="0"/>
                  </a:rPr>
                  <a:t>điểm</a:t>
                </a:r>
                <a:r>
                  <a:rPr lang="en-US" sz="3200" dirty="0">
                    <a:solidFill>
                      <a:srgbClr val="0070C0"/>
                    </a:solidFill>
                    <a:latin typeface="#9Slide05 SVNClementine" panose="020F0502020204030203" pitchFamily="34" charset="0"/>
                  </a:rPr>
                  <a:t> </a:t>
                </a:r>
                <a:r>
                  <a:rPr lang="en-US" sz="3200" dirty="0" err="1">
                    <a:solidFill>
                      <a:srgbClr val="0070C0"/>
                    </a:solidFill>
                    <a:latin typeface="#9Slide05 SVNClementine" panose="020F0502020204030203" pitchFamily="34" charset="0"/>
                  </a:rPr>
                  <a:t>mạnh</a:t>
                </a:r>
                <a:r>
                  <a:rPr lang="en-US" sz="3200" dirty="0">
                    <a:solidFill>
                      <a:srgbClr val="0070C0"/>
                    </a:solidFill>
                    <a:latin typeface="#9Slide05 SVNClementine" panose="020F0502020204030203" pitchFamily="34" charset="0"/>
                  </a:rPr>
                  <a:t>, </a:t>
                </a:r>
                <a:r>
                  <a:rPr lang="en-US" sz="3200" dirty="0" err="1">
                    <a:solidFill>
                      <a:srgbClr val="0070C0"/>
                    </a:solidFill>
                    <a:latin typeface="#9Slide05 SVNClementine" panose="020F0502020204030203" pitchFamily="34" charset="0"/>
                  </a:rPr>
                  <a:t>điểm</a:t>
                </a:r>
                <a:r>
                  <a:rPr lang="en-US" sz="3200" dirty="0">
                    <a:solidFill>
                      <a:srgbClr val="0070C0"/>
                    </a:solidFill>
                    <a:latin typeface="#9Slide05 SVNClementine" panose="020F0502020204030203" pitchFamily="34" charset="0"/>
                  </a:rPr>
                  <a:t> </a:t>
                </a:r>
                <a:r>
                  <a:rPr lang="en-US" sz="3200" dirty="0" err="1">
                    <a:solidFill>
                      <a:srgbClr val="0070C0"/>
                    </a:solidFill>
                    <a:latin typeface="#9Slide05 SVNClementine" panose="020F0502020204030203" pitchFamily="34" charset="0"/>
                  </a:rPr>
                  <a:t>yếu</a:t>
                </a:r>
                <a:r>
                  <a:rPr lang="en-US" sz="3200" dirty="0">
                    <a:solidFill>
                      <a:srgbClr val="0070C0"/>
                    </a:solidFill>
                    <a:latin typeface="#9Slide05 SVNClementine" panose="020F0502020204030203" pitchFamily="34" charset="0"/>
                  </a:rPr>
                  <a:t> </a:t>
                </a:r>
                <a:r>
                  <a:rPr lang="en-US" sz="3200" dirty="0" err="1">
                    <a:solidFill>
                      <a:srgbClr val="0070C0"/>
                    </a:solidFill>
                    <a:latin typeface="#9Slide05 SVNClementine" panose="020F0502020204030203" pitchFamily="34" charset="0"/>
                  </a:rPr>
                  <a:t>của</a:t>
                </a:r>
                <a:r>
                  <a:rPr lang="en-US" sz="3200" dirty="0">
                    <a:solidFill>
                      <a:srgbClr val="0070C0"/>
                    </a:solidFill>
                    <a:latin typeface="#9Slide05 SVNClementine" panose="020F0502020204030203" pitchFamily="34" charset="0"/>
                  </a:rPr>
                  <a:t> </a:t>
                </a:r>
                <a:r>
                  <a:rPr lang="en-US" sz="3200" dirty="0" err="1">
                    <a:solidFill>
                      <a:srgbClr val="0070C0"/>
                    </a:solidFill>
                    <a:latin typeface="#9Slide05 SVNClementine" panose="020F0502020204030203" pitchFamily="34" charset="0"/>
                  </a:rPr>
                  <a:t>bản</a:t>
                </a:r>
                <a:r>
                  <a:rPr lang="en-US" sz="3200" dirty="0">
                    <a:solidFill>
                      <a:srgbClr val="0070C0"/>
                    </a:solidFill>
                    <a:latin typeface="#9Slide05 SVNClementine" panose="020F0502020204030203" pitchFamily="34" charset="0"/>
                  </a:rPr>
                  <a:t> </a:t>
                </a:r>
                <a:r>
                  <a:rPr lang="en-US" sz="3200" dirty="0" err="1">
                    <a:solidFill>
                      <a:srgbClr val="0070C0"/>
                    </a:solidFill>
                    <a:latin typeface="#9Slide05 SVNClementine" panose="020F0502020204030203" pitchFamily="34" charset="0"/>
                  </a:rPr>
                  <a:t>thân</a:t>
                </a:r>
                <a:endParaRPr lang="en-US" sz="3200" dirty="0">
                  <a:solidFill>
                    <a:srgbClr val="0070C0"/>
                  </a:solidFill>
                  <a:latin typeface="#9Slide05 SVNClementine" panose="020F0502020204030203" pitchFamily="34" charset="0"/>
                </a:endParaRPr>
              </a:p>
            </p:txBody>
          </p:sp>
          <p:sp>
            <p:nvSpPr>
              <p:cNvPr id="25" name="Hình chữ nhật: Góc Tròn 41">
                <a:extLst>
                  <a:ext uri="{FF2B5EF4-FFF2-40B4-BE49-F238E27FC236}">
                    <a16:creationId xmlns:a16="http://schemas.microsoft.com/office/drawing/2014/main" id="{7865667A-9BF3-AC42-FC91-470FC69D346D}"/>
                  </a:ext>
                </a:extLst>
              </p:cNvPr>
              <p:cNvSpPr/>
              <p:nvPr/>
            </p:nvSpPr>
            <p:spPr>
              <a:xfrm>
                <a:off x="467871" y="897126"/>
                <a:ext cx="7446786" cy="683789"/>
              </a:xfrm>
              <a:custGeom>
                <a:avLst/>
                <a:gdLst>
                  <a:gd name="connsiteX0" fmla="*/ 0 w 7200103"/>
                  <a:gd name="connsiteY0" fmla="*/ 113967 h 683789"/>
                  <a:gd name="connsiteX1" fmla="*/ 113967 w 7200103"/>
                  <a:gd name="connsiteY1" fmla="*/ 0 h 683789"/>
                  <a:gd name="connsiteX2" fmla="*/ 671741 w 7200103"/>
                  <a:gd name="connsiteY2" fmla="*/ 0 h 683789"/>
                  <a:gd name="connsiteX3" fmla="*/ 1508401 w 7200103"/>
                  <a:gd name="connsiteY3" fmla="*/ 0 h 683789"/>
                  <a:gd name="connsiteX4" fmla="*/ 2205618 w 7200103"/>
                  <a:gd name="connsiteY4" fmla="*/ 0 h 683789"/>
                  <a:gd name="connsiteX5" fmla="*/ 3042278 w 7200103"/>
                  <a:gd name="connsiteY5" fmla="*/ 0 h 683789"/>
                  <a:gd name="connsiteX6" fmla="*/ 3530330 w 7200103"/>
                  <a:gd name="connsiteY6" fmla="*/ 0 h 683789"/>
                  <a:gd name="connsiteX7" fmla="*/ 4227547 w 7200103"/>
                  <a:gd name="connsiteY7" fmla="*/ 0 h 683789"/>
                  <a:gd name="connsiteX8" fmla="*/ 4994485 w 7200103"/>
                  <a:gd name="connsiteY8" fmla="*/ 0 h 683789"/>
                  <a:gd name="connsiteX9" fmla="*/ 5761424 w 7200103"/>
                  <a:gd name="connsiteY9" fmla="*/ 0 h 683789"/>
                  <a:gd name="connsiteX10" fmla="*/ 6249476 w 7200103"/>
                  <a:gd name="connsiteY10" fmla="*/ 0 h 683789"/>
                  <a:gd name="connsiteX11" fmla="*/ 7086136 w 7200103"/>
                  <a:gd name="connsiteY11" fmla="*/ 0 h 683789"/>
                  <a:gd name="connsiteX12" fmla="*/ 7200103 w 7200103"/>
                  <a:gd name="connsiteY12" fmla="*/ 113967 h 683789"/>
                  <a:gd name="connsiteX13" fmla="*/ 7200103 w 7200103"/>
                  <a:gd name="connsiteY13" fmla="*/ 569822 h 683789"/>
                  <a:gd name="connsiteX14" fmla="*/ 7086136 w 7200103"/>
                  <a:gd name="connsiteY14" fmla="*/ 683789 h 683789"/>
                  <a:gd name="connsiteX15" fmla="*/ 6528362 w 7200103"/>
                  <a:gd name="connsiteY15" fmla="*/ 683789 h 683789"/>
                  <a:gd name="connsiteX16" fmla="*/ 5831146 w 7200103"/>
                  <a:gd name="connsiteY16" fmla="*/ 683789 h 683789"/>
                  <a:gd name="connsiteX17" fmla="*/ 5133929 w 7200103"/>
                  <a:gd name="connsiteY17" fmla="*/ 683789 h 683789"/>
                  <a:gd name="connsiteX18" fmla="*/ 4506433 w 7200103"/>
                  <a:gd name="connsiteY18" fmla="*/ 683789 h 683789"/>
                  <a:gd name="connsiteX19" fmla="*/ 3739495 w 7200103"/>
                  <a:gd name="connsiteY19" fmla="*/ 683789 h 683789"/>
                  <a:gd name="connsiteX20" fmla="*/ 3181721 w 7200103"/>
                  <a:gd name="connsiteY20" fmla="*/ 683789 h 683789"/>
                  <a:gd name="connsiteX21" fmla="*/ 2693670 w 7200103"/>
                  <a:gd name="connsiteY21" fmla="*/ 683789 h 683789"/>
                  <a:gd name="connsiteX22" fmla="*/ 1996453 w 7200103"/>
                  <a:gd name="connsiteY22" fmla="*/ 683789 h 683789"/>
                  <a:gd name="connsiteX23" fmla="*/ 1229514 w 7200103"/>
                  <a:gd name="connsiteY23" fmla="*/ 683789 h 683789"/>
                  <a:gd name="connsiteX24" fmla="*/ 113967 w 7200103"/>
                  <a:gd name="connsiteY24" fmla="*/ 683789 h 683789"/>
                  <a:gd name="connsiteX25" fmla="*/ 0 w 7200103"/>
                  <a:gd name="connsiteY25" fmla="*/ 569822 h 683789"/>
                  <a:gd name="connsiteX26" fmla="*/ 0 w 7200103"/>
                  <a:gd name="connsiteY26" fmla="*/ 113967 h 68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103" h="683789" extrusionOk="0">
                    <a:moveTo>
                      <a:pt x="0" y="113967"/>
                    </a:moveTo>
                    <a:cubicBezTo>
                      <a:pt x="-676" y="55754"/>
                      <a:pt x="49320" y="547"/>
                      <a:pt x="113967" y="0"/>
                    </a:cubicBezTo>
                    <a:cubicBezTo>
                      <a:pt x="281593" y="22757"/>
                      <a:pt x="406010" y="-26912"/>
                      <a:pt x="671741" y="0"/>
                    </a:cubicBezTo>
                    <a:cubicBezTo>
                      <a:pt x="937472" y="26912"/>
                      <a:pt x="1306168" y="-17867"/>
                      <a:pt x="1508401" y="0"/>
                    </a:cubicBezTo>
                    <a:cubicBezTo>
                      <a:pt x="1710634" y="17867"/>
                      <a:pt x="1932051" y="-31327"/>
                      <a:pt x="2205618" y="0"/>
                    </a:cubicBezTo>
                    <a:cubicBezTo>
                      <a:pt x="2479185" y="31327"/>
                      <a:pt x="2743208" y="-22733"/>
                      <a:pt x="3042278" y="0"/>
                    </a:cubicBezTo>
                    <a:cubicBezTo>
                      <a:pt x="3341348" y="22733"/>
                      <a:pt x="3345401" y="4467"/>
                      <a:pt x="3530330" y="0"/>
                    </a:cubicBezTo>
                    <a:cubicBezTo>
                      <a:pt x="3715259" y="-4467"/>
                      <a:pt x="3931157" y="-7804"/>
                      <a:pt x="4227547" y="0"/>
                    </a:cubicBezTo>
                    <a:cubicBezTo>
                      <a:pt x="4523937" y="7804"/>
                      <a:pt x="4742275" y="-16108"/>
                      <a:pt x="4994485" y="0"/>
                    </a:cubicBezTo>
                    <a:cubicBezTo>
                      <a:pt x="5246695" y="16108"/>
                      <a:pt x="5554167" y="-15117"/>
                      <a:pt x="5761424" y="0"/>
                    </a:cubicBezTo>
                    <a:cubicBezTo>
                      <a:pt x="5968681" y="15117"/>
                      <a:pt x="6092378" y="10832"/>
                      <a:pt x="6249476" y="0"/>
                    </a:cubicBezTo>
                    <a:cubicBezTo>
                      <a:pt x="6406574" y="-10832"/>
                      <a:pt x="6850177" y="-8594"/>
                      <a:pt x="7086136" y="0"/>
                    </a:cubicBezTo>
                    <a:cubicBezTo>
                      <a:pt x="7147642" y="1494"/>
                      <a:pt x="7197837" y="51433"/>
                      <a:pt x="7200103" y="113967"/>
                    </a:cubicBezTo>
                    <a:cubicBezTo>
                      <a:pt x="7209786" y="337908"/>
                      <a:pt x="7213610" y="452282"/>
                      <a:pt x="7200103" y="569822"/>
                    </a:cubicBezTo>
                    <a:cubicBezTo>
                      <a:pt x="7200004" y="642862"/>
                      <a:pt x="7157622" y="693613"/>
                      <a:pt x="7086136" y="683789"/>
                    </a:cubicBezTo>
                    <a:cubicBezTo>
                      <a:pt x="6963957" y="711629"/>
                      <a:pt x="6679396" y="660046"/>
                      <a:pt x="6528362" y="683789"/>
                    </a:cubicBezTo>
                    <a:cubicBezTo>
                      <a:pt x="6377328" y="707532"/>
                      <a:pt x="6107326" y="701766"/>
                      <a:pt x="5831146" y="683789"/>
                    </a:cubicBezTo>
                    <a:cubicBezTo>
                      <a:pt x="5554966" y="665812"/>
                      <a:pt x="5347829" y="669546"/>
                      <a:pt x="5133929" y="683789"/>
                    </a:cubicBezTo>
                    <a:cubicBezTo>
                      <a:pt x="4920029" y="698032"/>
                      <a:pt x="4735246" y="663291"/>
                      <a:pt x="4506433" y="683789"/>
                    </a:cubicBezTo>
                    <a:cubicBezTo>
                      <a:pt x="4277620" y="704287"/>
                      <a:pt x="3916120" y="693672"/>
                      <a:pt x="3739495" y="683789"/>
                    </a:cubicBezTo>
                    <a:cubicBezTo>
                      <a:pt x="3562870" y="673906"/>
                      <a:pt x="3313341" y="698221"/>
                      <a:pt x="3181721" y="683789"/>
                    </a:cubicBezTo>
                    <a:cubicBezTo>
                      <a:pt x="3050101" y="669357"/>
                      <a:pt x="2907290" y="676320"/>
                      <a:pt x="2693670" y="683789"/>
                    </a:cubicBezTo>
                    <a:cubicBezTo>
                      <a:pt x="2480050" y="691258"/>
                      <a:pt x="2147347" y="703319"/>
                      <a:pt x="1996453" y="683789"/>
                    </a:cubicBezTo>
                    <a:cubicBezTo>
                      <a:pt x="1845559" y="664259"/>
                      <a:pt x="1401878" y="720017"/>
                      <a:pt x="1229514" y="683789"/>
                    </a:cubicBezTo>
                    <a:cubicBezTo>
                      <a:pt x="1057150" y="647561"/>
                      <a:pt x="434026" y="653068"/>
                      <a:pt x="113967" y="683789"/>
                    </a:cubicBezTo>
                    <a:cubicBezTo>
                      <a:pt x="39423" y="679630"/>
                      <a:pt x="-4465" y="626291"/>
                      <a:pt x="0" y="569822"/>
                    </a:cubicBezTo>
                    <a:cubicBezTo>
                      <a:pt x="9227" y="397136"/>
                      <a:pt x="-21541" y="319226"/>
                      <a:pt x="0" y="113967"/>
                    </a:cubicBezTo>
                    <a:close/>
                  </a:path>
                </a:pathLst>
              </a:custGeom>
              <a:noFill/>
              <a:ln w="28575">
                <a:solidFill>
                  <a:srgbClr val="015AB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algn="ctr"/>
                <a:endParaRPr lang="en-US"/>
              </a:p>
            </p:txBody>
          </p:sp>
        </p:grpSp>
        <p:pic>
          <p:nvPicPr>
            <p:cNvPr id="19" name="Hình ảnh 42">
              <a:extLst>
                <a:ext uri="{FF2B5EF4-FFF2-40B4-BE49-F238E27FC236}">
                  <a16:creationId xmlns:a16="http://schemas.microsoft.com/office/drawing/2014/main" id="{801C6A67-CDB9-42BD-1470-72F6D819967A}"/>
                </a:ext>
              </a:extLst>
            </p:cNvPr>
            <p:cNvPicPr>
              <a:picLocks noChangeAspect="1"/>
            </p:cNvPicPr>
            <p:nvPr/>
          </p:nvPicPr>
          <p:blipFill rotWithShape="1">
            <a:blip r:embed="rId6"/>
            <a:srcRect l="50268" t="3481" r="26046" b="66151"/>
            <a:stretch>
              <a:fillRect/>
            </a:stretch>
          </p:blipFill>
          <p:spPr>
            <a:xfrm>
              <a:off x="316962" y="791158"/>
              <a:ext cx="993504" cy="2745741"/>
            </a:xfrm>
            <a:prstGeom prst="rect">
              <a:avLst/>
            </a:prstGeom>
          </p:spPr>
        </p:pic>
      </p:grpSp>
      <p:grpSp>
        <p:nvGrpSpPr>
          <p:cNvPr id="27" name="Group 26">
            <a:extLst>
              <a:ext uri="{FF2B5EF4-FFF2-40B4-BE49-F238E27FC236}">
                <a16:creationId xmlns:a16="http://schemas.microsoft.com/office/drawing/2014/main" id="{3C58626E-2787-0DF6-B173-2B0F6E8A3F5B}"/>
              </a:ext>
            </a:extLst>
          </p:cNvPr>
          <p:cNvGrpSpPr/>
          <p:nvPr/>
        </p:nvGrpSpPr>
        <p:grpSpPr>
          <a:xfrm>
            <a:off x="173245" y="4023027"/>
            <a:ext cx="11457681" cy="1994076"/>
            <a:chOff x="251776" y="2980076"/>
            <a:chExt cx="11457681" cy="1994076"/>
          </a:xfrm>
        </p:grpSpPr>
        <p:grpSp>
          <p:nvGrpSpPr>
            <p:cNvPr id="29" name="Nhóm 17">
              <a:extLst>
                <a:ext uri="{FF2B5EF4-FFF2-40B4-BE49-F238E27FC236}">
                  <a16:creationId xmlns:a16="http://schemas.microsoft.com/office/drawing/2014/main" id="{C49909A8-8CCD-99B0-6EB6-858FDF0AEB66}"/>
                </a:ext>
              </a:extLst>
            </p:cNvPr>
            <p:cNvGrpSpPr/>
            <p:nvPr/>
          </p:nvGrpSpPr>
          <p:grpSpPr>
            <a:xfrm>
              <a:off x="251776" y="2980076"/>
              <a:ext cx="11457681" cy="1994076"/>
              <a:chOff x="33603" y="2598020"/>
              <a:chExt cx="8491597" cy="2215823"/>
            </a:xfrm>
          </p:grpSpPr>
          <p:grpSp>
            <p:nvGrpSpPr>
              <p:cNvPr id="31" name="Nhóm 45">
                <a:extLst>
                  <a:ext uri="{FF2B5EF4-FFF2-40B4-BE49-F238E27FC236}">
                    <a16:creationId xmlns:a16="http://schemas.microsoft.com/office/drawing/2014/main" id="{441D9600-A6CC-3786-C4DB-7C17810172D9}"/>
                  </a:ext>
                </a:extLst>
              </p:cNvPr>
              <p:cNvGrpSpPr/>
              <p:nvPr/>
            </p:nvGrpSpPr>
            <p:grpSpPr>
              <a:xfrm>
                <a:off x="534088" y="3152761"/>
                <a:ext cx="7991112" cy="1661082"/>
                <a:chOff x="354819" y="826071"/>
                <a:chExt cx="7848369" cy="1297773"/>
              </a:xfrm>
            </p:grpSpPr>
            <p:sp>
              <p:nvSpPr>
                <p:cNvPr id="33" name="Hình chữ nhật: Góc Tròn 47">
                  <a:extLst>
                    <a:ext uri="{FF2B5EF4-FFF2-40B4-BE49-F238E27FC236}">
                      <a16:creationId xmlns:a16="http://schemas.microsoft.com/office/drawing/2014/main" id="{D0325ECA-CBAE-1AD0-F81F-089E97EE8CAA}"/>
                    </a:ext>
                  </a:extLst>
                </p:cNvPr>
                <p:cNvSpPr/>
                <p:nvPr/>
              </p:nvSpPr>
              <p:spPr>
                <a:xfrm>
                  <a:off x="354819" y="826071"/>
                  <a:ext cx="7759612" cy="1297773"/>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algn="ctr"/>
                  <a:endParaRPr lang="en-US" dirty="0"/>
                </a:p>
              </p:txBody>
            </p:sp>
            <p:sp>
              <p:nvSpPr>
                <p:cNvPr id="34" name="Hộp Văn bản 48">
                  <a:extLst>
                    <a:ext uri="{FF2B5EF4-FFF2-40B4-BE49-F238E27FC236}">
                      <a16:creationId xmlns:a16="http://schemas.microsoft.com/office/drawing/2014/main" id="{B23A7BE0-424C-EAEC-F7C7-0E0BFC44B144}"/>
                    </a:ext>
                  </a:extLst>
                </p:cNvPr>
                <p:cNvSpPr txBox="1"/>
                <p:nvPr/>
              </p:nvSpPr>
              <p:spPr>
                <a:xfrm>
                  <a:off x="545723" y="986006"/>
                  <a:ext cx="7657465" cy="56119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3000" dirty="0">
                    <a:solidFill>
                      <a:srgbClr val="FFA301"/>
                    </a:solidFill>
                    <a:latin typeface="+mj-lt"/>
                  </a:endParaRPr>
                </a:p>
              </p:txBody>
            </p:sp>
            <p:sp>
              <p:nvSpPr>
                <p:cNvPr id="35" name="Hình chữ nhật: Góc Tròn 49">
                  <a:extLst>
                    <a:ext uri="{FF2B5EF4-FFF2-40B4-BE49-F238E27FC236}">
                      <a16:creationId xmlns:a16="http://schemas.microsoft.com/office/drawing/2014/main" id="{C80E2400-9842-9EEF-E042-31BFFAEA5265}"/>
                    </a:ext>
                  </a:extLst>
                </p:cNvPr>
                <p:cNvSpPr/>
                <p:nvPr/>
              </p:nvSpPr>
              <p:spPr>
                <a:xfrm>
                  <a:off x="467872" y="897126"/>
                  <a:ext cx="7510660" cy="1132615"/>
                </a:xfrm>
                <a:custGeom>
                  <a:avLst/>
                  <a:gdLst>
                    <a:gd name="connsiteX0" fmla="*/ 0 w 7200103"/>
                    <a:gd name="connsiteY0" fmla="*/ 113967 h 683789"/>
                    <a:gd name="connsiteX1" fmla="*/ 113967 w 7200103"/>
                    <a:gd name="connsiteY1" fmla="*/ 0 h 683789"/>
                    <a:gd name="connsiteX2" fmla="*/ 671741 w 7200103"/>
                    <a:gd name="connsiteY2" fmla="*/ 0 h 683789"/>
                    <a:gd name="connsiteX3" fmla="*/ 1508401 w 7200103"/>
                    <a:gd name="connsiteY3" fmla="*/ 0 h 683789"/>
                    <a:gd name="connsiteX4" fmla="*/ 2205618 w 7200103"/>
                    <a:gd name="connsiteY4" fmla="*/ 0 h 683789"/>
                    <a:gd name="connsiteX5" fmla="*/ 3042278 w 7200103"/>
                    <a:gd name="connsiteY5" fmla="*/ 0 h 683789"/>
                    <a:gd name="connsiteX6" fmla="*/ 3530330 w 7200103"/>
                    <a:gd name="connsiteY6" fmla="*/ 0 h 683789"/>
                    <a:gd name="connsiteX7" fmla="*/ 4227547 w 7200103"/>
                    <a:gd name="connsiteY7" fmla="*/ 0 h 683789"/>
                    <a:gd name="connsiteX8" fmla="*/ 4994485 w 7200103"/>
                    <a:gd name="connsiteY8" fmla="*/ 0 h 683789"/>
                    <a:gd name="connsiteX9" fmla="*/ 5761424 w 7200103"/>
                    <a:gd name="connsiteY9" fmla="*/ 0 h 683789"/>
                    <a:gd name="connsiteX10" fmla="*/ 6249476 w 7200103"/>
                    <a:gd name="connsiteY10" fmla="*/ 0 h 683789"/>
                    <a:gd name="connsiteX11" fmla="*/ 7086136 w 7200103"/>
                    <a:gd name="connsiteY11" fmla="*/ 0 h 683789"/>
                    <a:gd name="connsiteX12" fmla="*/ 7200103 w 7200103"/>
                    <a:gd name="connsiteY12" fmla="*/ 113967 h 683789"/>
                    <a:gd name="connsiteX13" fmla="*/ 7200103 w 7200103"/>
                    <a:gd name="connsiteY13" fmla="*/ 569822 h 683789"/>
                    <a:gd name="connsiteX14" fmla="*/ 7086136 w 7200103"/>
                    <a:gd name="connsiteY14" fmla="*/ 683789 h 683789"/>
                    <a:gd name="connsiteX15" fmla="*/ 6528362 w 7200103"/>
                    <a:gd name="connsiteY15" fmla="*/ 683789 h 683789"/>
                    <a:gd name="connsiteX16" fmla="*/ 5831146 w 7200103"/>
                    <a:gd name="connsiteY16" fmla="*/ 683789 h 683789"/>
                    <a:gd name="connsiteX17" fmla="*/ 5133929 w 7200103"/>
                    <a:gd name="connsiteY17" fmla="*/ 683789 h 683789"/>
                    <a:gd name="connsiteX18" fmla="*/ 4506433 w 7200103"/>
                    <a:gd name="connsiteY18" fmla="*/ 683789 h 683789"/>
                    <a:gd name="connsiteX19" fmla="*/ 3739495 w 7200103"/>
                    <a:gd name="connsiteY19" fmla="*/ 683789 h 683789"/>
                    <a:gd name="connsiteX20" fmla="*/ 3181721 w 7200103"/>
                    <a:gd name="connsiteY20" fmla="*/ 683789 h 683789"/>
                    <a:gd name="connsiteX21" fmla="*/ 2693670 w 7200103"/>
                    <a:gd name="connsiteY21" fmla="*/ 683789 h 683789"/>
                    <a:gd name="connsiteX22" fmla="*/ 1996453 w 7200103"/>
                    <a:gd name="connsiteY22" fmla="*/ 683789 h 683789"/>
                    <a:gd name="connsiteX23" fmla="*/ 1229514 w 7200103"/>
                    <a:gd name="connsiteY23" fmla="*/ 683789 h 683789"/>
                    <a:gd name="connsiteX24" fmla="*/ 113967 w 7200103"/>
                    <a:gd name="connsiteY24" fmla="*/ 683789 h 683789"/>
                    <a:gd name="connsiteX25" fmla="*/ 0 w 7200103"/>
                    <a:gd name="connsiteY25" fmla="*/ 569822 h 683789"/>
                    <a:gd name="connsiteX26" fmla="*/ 0 w 7200103"/>
                    <a:gd name="connsiteY26" fmla="*/ 113967 h 68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103" h="683789" extrusionOk="0">
                      <a:moveTo>
                        <a:pt x="0" y="113967"/>
                      </a:moveTo>
                      <a:cubicBezTo>
                        <a:pt x="-676" y="55754"/>
                        <a:pt x="49320" y="547"/>
                        <a:pt x="113967" y="0"/>
                      </a:cubicBezTo>
                      <a:cubicBezTo>
                        <a:pt x="281593" y="22757"/>
                        <a:pt x="406010" y="-26912"/>
                        <a:pt x="671741" y="0"/>
                      </a:cubicBezTo>
                      <a:cubicBezTo>
                        <a:pt x="937472" y="26912"/>
                        <a:pt x="1306168" y="-17867"/>
                        <a:pt x="1508401" y="0"/>
                      </a:cubicBezTo>
                      <a:cubicBezTo>
                        <a:pt x="1710634" y="17867"/>
                        <a:pt x="1932051" y="-31327"/>
                        <a:pt x="2205618" y="0"/>
                      </a:cubicBezTo>
                      <a:cubicBezTo>
                        <a:pt x="2479185" y="31327"/>
                        <a:pt x="2743208" y="-22733"/>
                        <a:pt x="3042278" y="0"/>
                      </a:cubicBezTo>
                      <a:cubicBezTo>
                        <a:pt x="3341348" y="22733"/>
                        <a:pt x="3345401" y="4467"/>
                        <a:pt x="3530330" y="0"/>
                      </a:cubicBezTo>
                      <a:cubicBezTo>
                        <a:pt x="3715259" y="-4467"/>
                        <a:pt x="3931157" y="-7804"/>
                        <a:pt x="4227547" y="0"/>
                      </a:cubicBezTo>
                      <a:cubicBezTo>
                        <a:pt x="4523937" y="7804"/>
                        <a:pt x="4742275" y="-16108"/>
                        <a:pt x="4994485" y="0"/>
                      </a:cubicBezTo>
                      <a:cubicBezTo>
                        <a:pt x="5246695" y="16108"/>
                        <a:pt x="5554167" y="-15117"/>
                        <a:pt x="5761424" y="0"/>
                      </a:cubicBezTo>
                      <a:cubicBezTo>
                        <a:pt x="5968681" y="15117"/>
                        <a:pt x="6092378" y="10832"/>
                        <a:pt x="6249476" y="0"/>
                      </a:cubicBezTo>
                      <a:cubicBezTo>
                        <a:pt x="6406574" y="-10832"/>
                        <a:pt x="6850177" y="-8594"/>
                        <a:pt x="7086136" y="0"/>
                      </a:cubicBezTo>
                      <a:cubicBezTo>
                        <a:pt x="7147642" y="1494"/>
                        <a:pt x="7197837" y="51433"/>
                        <a:pt x="7200103" y="113967"/>
                      </a:cubicBezTo>
                      <a:cubicBezTo>
                        <a:pt x="7209786" y="337908"/>
                        <a:pt x="7213610" y="452282"/>
                        <a:pt x="7200103" y="569822"/>
                      </a:cubicBezTo>
                      <a:cubicBezTo>
                        <a:pt x="7200004" y="642862"/>
                        <a:pt x="7157622" y="693613"/>
                        <a:pt x="7086136" y="683789"/>
                      </a:cubicBezTo>
                      <a:cubicBezTo>
                        <a:pt x="6963957" y="711629"/>
                        <a:pt x="6679396" y="660046"/>
                        <a:pt x="6528362" y="683789"/>
                      </a:cubicBezTo>
                      <a:cubicBezTo>
                        <a:pt x="6377328" y="707532"/>
                        <a:pt x="6107326" y="701766"/>
                        <a:pt x="5831146" y="683789"/>
                      </a:cubicBezTo>
                      <a:cubicBezTo>
                        <a:pt x="5554966" y="665812"/>
                        <a:pt x="5347829" y="669546"/>
                        <a:pt x="5133929" y="683789"/>
                      </a:cubicBezTo>
                      <a:cubicBezTo>
                        <a:pt x="4920029" y="698032"/>
                        <a:pt x="4735246" y="663291"/>
                        <a:pt x="4506433" y="683789"/>
                      </a:cubicBezTo>
                      <a:cubicBezTo>
                        <a:pt x="4277620" y="704287"/>
                        <a:pt x="3916120" y="693672"/>
                        <a:pt x="3739495" y="683789"/>
                      </a:cubicBezTo>
                      <a:cubicBezTo>
                        <a:pt x="3562870" y="673906"/>
                        <a:pt x="3313341" y="698221"/>
                        <a:pt x="3181721" y="683789"/>
                      </a:cubicBezTo>
                      <a:cubicBezTo>
                        <a:pt x="3050101" y="669357"/>
                        <a:pt x="2907290" y="676320"/>
                        <a:pt x="2693670" y="683789"/>
                      </a:cubicBezTo>
                      <a:cubicBezTo>
                        <a:pt x="2480050" y="691258"/>
                        <a:pt x="2147347" y="703319"/>
                        <a:pt x="1996453" y="683789"/>
                      </a:cubicBezTo>
                      <a:cubicBezTo>
                        <a:pt x="1845559" y="664259"/>
                        <a:pt x="1401878" y="720017"/>
                        <a:pt x="1229514" y="683789"/>
                      </a:cubicBezTo>
                      <a:cubicBezTo>
                        <a:pt x="1057150" y="647561"/>
                        <a:pt x="434026" y="653068"/>
                        <a:pt x="113967" y="683789"/>
                      </a:cubicBezTo>
                      <a:cubicBezTo>
                        <a:pt x="39423" y="679630"/>
                        <a:pt x="-4465" y="626291"/>
                        <a:pt x="0" y="569822"/>
                      </a:cubicBezTo>
                      <a:cubicBezTo>
                        <a:pt x="9227" y="397136"/>
                        <a:pt x="-21541" y="319226"/>
                        <a:pt x="0" y="113967"/>
                      </a:cubicBezTo>
                      <a:close/>
                    </a:path>
                  </a:pathLst>
                </a:custGeom>
                <a:noFill/>
                <a:ln w="28575">
                  <a:solidFill>
                    <a:srgbClr val="E973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algn="ctr"/>
                  <a:endParaRPr lang="en-US"/>
                </a:p>
              </p:txBody>
            </p:sp>
          </p:grpSp>
          <p:pic>
            <p:nvPicPr>
              <p:cNvPr id="32" name="Hình ảnh 43">
                <a:extLst>
                  <a:ext uri="{FF2B5EF4-FFF2-40B4-BE49-F238E27FC236}">
                    <a16:creationId xmlns:a16="http://schemas.microsoft.com/office/drawing/2014/main" id="{82C0B5FC-0D95-2DC7-0DC0-5707642F92FF}"/>
                  </a:ext>
                </a:extLst>
              </p:cNvPr>
              <p:cNvPicPr>
                <a:picLocks noChangeAspect="1"/>
              </p:cNvPicPr>
              <p:nvPr/>
            </p:nvPicPr>
            <p:blipFill rotWithShape="1">
              <a:blip r:embed="rId6"/>
              <a:srcRect l="68669" r="9122" b="68491"/>
              <a:stretch>
                <a:fillRect/>
              </a:stretch>
            </p:blipFill>
            <p:spPr>
              <a:xfrm>
                <a:off x="33603" y="2598020"/>
                <a:ext cx="955651" cy="2012926"/>
              </a:xfrm>
              <a:prstGeom prst="rect">
                <a:avLst/>
              </a:prstGeom>
            </p:spPr>
          </p:pic>
        </p:grpSp>
        <p:sp>
          <p:nvSpPr>
            <p:cNvPr id="30" name="TextBox 29">
              <a:extLst>
                <a:ext uri="{FF2B5EF4-FFF2-40B4-BE49-F238E27FC236}">
                  <a16:creationId xmlns:a16="http://schemas.microsoft.com/office/drawing/2014/main" id="{9BA4AFDA-DE93-92EE-7613-009A5D27D696}"/>
                </a:ext>
              </a:extLst>
            </p:cNvPr>
            <p:cNvSpPr txBox="1"/>
            <p:nvPr/>
          </p:nvSpPr>
          <p:spPr>
            <a:xfrm>
              <a:off x="1509050" y="3634707"/>
              <a:ext cx="9891766" cy="1200329"/>
            </a:xfrm>
            <a:prstGeom prst="rect">
              <a:avLst/>
            </a:prstGeom>
            <a:noFill/>
          </p:spPr>
          <p:txBody>
            <a:bodyPr wrap="square">
              <a:spAutoFit/>
            </a:bodyPr>
            <a:lstStyle/>
            <a:p>
              <a:pPr algn="just"/>
              <a:r>
                <a:rPr lang="en-US" sz="3600" dirty="0" err="1">
                  <a:solidFill>
                    <a:schemeClr val="accent2"/>
                  </a:solidFill>
                  <a:latin typeface="#9Slide05 SVNClementine" panose="020F0502020204030203" pitchFamily="34" charset="0"/>
                  <a:cs typeface="Calibri" panose="020F0502020204030204" pitchFamily="34" charset="0"/>
                </a:rPr>
                <a:t>Thực</a:t>
              </a:r>
              <a:r>
                <a:rPr lang="en-US" sz="3600" dirty="0">
                  <a:solidFill>
                    <a:schemeClr val="accent2"/>
                  </a:solidFill>
                  <a:latin typeface="#9Slide05 SVNClementine" panose="020F0502020204030203" pitchFamily="34" charset="0"/>
                  <a:cs typeface="Calibri" panose="020F0502020204030204" pitchFamily="34" charset="0"/>
                </a:rPr>
                <a:t> </a:t>
              </a:r>
              <a:r>
                <a:rPr lang="en-US" sz="3600" dirty="0" err="1">
                  <a:solidFill>
                    <a:schemeClr val="accent2"/>
                  </a:solidFill>
                  <a:latin typeface="#9Slide05 SVNClementine" panose="020F0502020204030203" pitchFamily="34" charset="0"/>
                  <a:cs typeface="Calibri" panose="020F0502020204030204" pitchFamily="34" charset="0"/>
                </a:rPr>
                <a:t>hiện</a:t>
              </a:r>
              <a:r>
                <a:rPr lang="en-US" sz="3600" dirty="0">
                  <a:solidFill>
                    <a:schemeClr val="accent2"/>
                  </a:solidFill>
                  <a:latin typeface="#9Slide05 SVNClementine" panose="020F0502020204030203" pitchFamily="34" charset="0"/>
                  <a:cs typeface="Calibri" panose="020F0502020204030204" pitchFamily="34" charset="0"/>
                </a:rPr>
                <a:t> </a:t>
              </a:r>
              <a:r>
                <a:rPr lang="en-US" sz="3600" dirty="0" err="1">
                  <a:solidFill>
                    <a:schemeClr val="accent2"/>
                  </a:solidFill>
                  <a:latin typeface="#9Slide05 SVNClementine" panose="020F0502020204030203" pitchFamily="34" charset="0"/>
                  <a:cs typeface="Calibri" panose="020F0502020204030204" pitchFamily="34" charset="0"/>
                </a:rPr>
                <a:t>được</a:t>
              </a:r>
              <a:r>
                <a:rPr lang="en-US" sz="3600" dirty="0">
                  <a:solidFill>
                    <a:schemeClr val="accent2"/>
                  </a:solidFill>
                  <a:latin typeface="#9Slide05 SVNClementine" panose="020F0502020204030203" pitchFamily="34" charset="0"/>
                  <a:cs typeface="Calibri" panose="020F0502020204030204" pitchFamily="34" charset="0"/>
                </a:rPr>
                <a:t> </a:t>
              </a:r>
              <a:r>
                <a:rPr lang="en-US" sz="3600" dirty="0" err="1">
                  <a:solidFill>
                    <a:schemeClr val="accent2"/>
                  </a:solidFill>
                  <a:latin typeface="#9Slide05 SVNClementine" panose="020F0502020204030203" pitchFamily="34" charset="0"/>
                  <a:cs typeface="Calibri" panose="020F0502020204030204" pitchFamily="34" charset="0"/>
                </a:rPr>
                <a:t>một</a:t>
              </a:r>
              <a:r>
                <a:rPr lang="en-US" sz="3600" dirty="0">
                  <a:solidFill>
                    <a:schemeClr val="accent2"/>
                  </a:solidFill>
                  <a:latin typeface="#9Slide05 SVNClementine" panose="020F0502020204030203" pitchFamily="34" charset="0"/>
                  <a:cs typeface="Calibri" panose="020F0502020204030204" pitchFamily="34" charset="0"/>
                </a:rPr>
                <a:t> </a:t>
              </a:r>
              <a:r>
                <a:rPr lang="en-US" sz="3600" dirty="0" err="1">
                  <a:solidFill>
                    <a:schemeClr val="accent2"/>
                  </a:solidFill>
                  <a:latin typeface="#9Slide05 SVNClementine" panose="020F0502020204030203" pitchFamily="34" charset="0"/>
                  <a:cs typeface="Calibri" panose="020F0502020204030204" pitchFamily="34" charset="0"/>
                </a:rPr>
                <a:t>số</a:t>
              </a:r>
              <a:r>
                <a:rPr lang="en-US" sz="3600" dirty="0">
                  <a:solidFill>
                    <a:schemeClr val="accent2"/>
                  </a:solidFill>
                  <a:latin typeface="#9Slide05 SVNClementine" panose="020F0502020204030203" pitchFamily="34" charset="0"/>
                  <a:cs typeface="Calibri" panose="020F0502020204030204" pitchFamily="34" charset="0"/>
                </a:rPr>
                <a:t> </a:t>
              </a:r>
              <a:r>
                <a:rPr lang="en-US" sz="3600" dirty="0" err="1">
                  <a:solidFill>
                    <a:schemeClr val="accent2"/>
                  </a:solidFill>
                  <a:latin typeface="#9Slide05 SVNClementine" panose="020F0502020204030203" pitchFamily="34" charset="0"/>
                  <a:cs typeface="Calibri" panose="020F0502020204030204" pitchFamily="34" charset="0"/>
                </a:rPr>
                <a:t>cách</a:t>
              </a:r>
              <a:r>
                <a:rPr lang="en-US" sz="3600" dirty="0">
                  <a:solidFill>
                    <a:schemeClr val="accent2"/>
                  </a:solidFill>
                  <a:latin typeface="#9Slide05 SVNClementine" panose="020F0502020204030203" pitchFamily="34" charset="0"/>
                  <a:cs typeface="Calibri" panose="020F0502020204030204" pitchFamily="34" charset="0"/>
                </a:rPr>
                <a:t> </a:t>
              </a:r>
              <a:r>
                <a:rPr lang="en-US" sz="3600" dirty="0" err="1">
                  <a:solidFill>
                    <a:schemeClr val="accent2"/>
                  </a:solidFill>
                  <a:latin typeface="#9Slide05 SVNClementine" panose="020F0502020204030203" pitchFamily="34" charset="0"/>
                  <a:cs typeface="Calibri" panose="020F0502020204030204" pitchFamily="34" charset="0"/>
                </a:rPr>
                <a:t>đơn</a:t>
              </a:r>
              <a:r>
                <a:rPr lang="en-US" sz="3600" dirty="0">
                  <a:solidFill>
                    <a:schemeClr val="accent2"/>
                  </a:solidFill>
                  <a:latin typeface="#9Slide05 SVNClementine" panose="020F0502020204030203" pitchFamily="34" charset="0"/>
                  <a:cs typeface="Calibri" panose="020F0502020204030204" pitchFamily="34" charset="0"/>
                </a:rPr>
                <a:t> </a:t>
              </a:r>
              <a:r>
                <a:rPr lang="en-US" sz="3600" dirty="0" err="1">
                  <a:solidFill>
                    <a:schemeClr val="accent2"/>
                  </a:solidFill>
                  <a:latin typeface="#9Slide05 SVNClementine" panose="020F0502020204030203" pitchFamily="34" charset="0"/>
                  <a:cs typeface="Calibri" panose="020F0502020204030204" pitchFamily="34" charset="0"/>
                </a:rPr>
                <a:t>giản</a:t>
              </a:r>
              <a:r>
                <a:rPr lang="en-US" sz="3600" dirty="0">
                  <a:solidFill>
                    <a:schemeClr val="accent2"/>
                  </a:solidFill>
                  <a:latin typeface="#9Slide05 SVNClementine" panose="020F0502020204030203" pitchFamily="34" charset="0"/>
                  <a:cs typeface="Calibri" panose="020F0502020204030204" pitchFamily="34" charset="0"/>
                </a:rPr>
                <a:t> </a:t>
              </a:r>
              <a:r>
                <a:rPr lang="en-US" sz="3600" dirty="0" err="1">
                  <a:solidFill>
                    <a:schemeClr val="accent2"/>
                  </a:solidFill>
                  <a:latin typeface="#9Slide05 SVNClementine" panose="020F0502020204030203" pitchFamily="34" charset="0"/>
                  <a:cs typeface="Calibri" panose="020F0502020204030204" pitchFamily="34" charset="0"/>
                </a:rPr>
                <a:t>tự</a:t>
              </a:r>
              <a:r>
                <a:rPr lang="en-US" sz="3600" dirty="0">
                  <a:solidFill>
                    <a:schemeClr val="accent2"/>
                  </a:solidFill>
                  <a:latin typeface="#9Slide05 SVNClementine" panose="020F0502020204030203" pitchFamily="34" charset="0"/>
                  <a:cs typeface="Calibri" panose="020F0502020204030204" pitchFamily="34" charset="0"/>
                </a:rPr>
                <a:t> </a:t>
              </a:r>
              <a:r>
                <a:rPr lang="en-US" sz="3600" dirty="0" err="1">
                  <a:solidFill>
                    <a:schemeClr val="accent2"/>
                  </a:solidFill>
                  <a:latin typeface="#9Slide05 SVNClementine" panose="020F0502020204030203" pitchFamily="34" charset="0"/>
                  <a:cs typeface="Calibri" panose="020F0502020204030204" pitchFamily="34" charset="0"/>
                </a:rPr>
                <a:t>đánh</a:t>
              </a:r>
              <a:r>
                <a:rPr lang="en-US" sz="3600" dirty="0">
                  <a:solidFill>
                    <a:schemeClr val="accent2"/>
                  </a:solidFill>
                  <a:latin typeface="#9Slide05 SVNClementine" panose="020F0502020204030203" pitchFamily="34" charset="0"/>
                  <a:cs typeface="Calibri" panose="020F0502020204030204" pitchFamily="34" charset="0"/>
                </a:rPr>
                <a:t> </a:t>
              </a:r>
              <a:r>
                <a:rPr lang="en-US" sz="3600" dirty="0" err="1">
                  <a:solidFill>
                    <a:schemeClr val="accent2"/>
                  </a:solidFill>
                  <a:latin typeface="#9Slide05 SVNClementine" panose="020F0502020204030203" pitchFamily="34" charset="0"/>
                  <a:cs typeface="Calibri" panose="020F0502020204030204" pitchFamily="34" charset="0"/>
                </a:rPr>
                <a:t>giá</a:t>
              </a:r>
              <a:r>
                <a:rPr lang="en-US" sz="3600" dirty="0">
                  <a:solidFill>
                    <a:schemeClr val="accent2"/>
                  </a:solidFill>
                  <a:latin typeface="#9Slide05 SVNClementine" panose="020F0502020204030203" pitchFamily="34" charset="0"/>
                  <a:cs typeface="Calibri" panose="020F0502020204030204" pitchFamily="34" charset="0"/>
                </a:rPr>
                <a:t> </a:t>
              </a:r>
              <a:r>
                <a:rPr lang="en-US" sz="3600" dirty="0" err="1">
                  <a:solidFill>
                    <a:schemeClr val="accent2"/>
                  </a:solidFill>
                  <a:latin typeface="#9Slide05 SVNClementine" panose="020F0502020204030203" pitchFamily="34" charset="0"/>
                  <a:cs typeface="Calibri" panose="020F0502020204030204" pitchFamily="34" charset="0"/>
                </a:rPr>
                <a:t>điểm</a:t>
              </a:r>
              <a:r>
                <a:rPr lang="en-US" sz="3600" dirty="0">
                  <a:solidFill>
                    <a:schemeClr val="accent2"/>
                  </a:solidFill>
                  <a:latin typeface="#9Slide05 SVNClementine" panose="020F0502020204030203" pitchFamily="34" charset="0"/>
                  <a:cs typeface="Calibri" panose="020F0502020204030204" pitchFamily="34" charset="0"/>
                </a:rPr>
                <a:t> </a:t>
              </a:r>
              <a:r>
                <a:rPr lang="en-US" sz="3600" dirty="0" err="1">
                  <a:solidFill>
                    <a:schemeClr val="accent2"/>
                  </a:solidFill>
                  <a:latin typeface="#9Slide05 SVNClementine" panose="020F0502020204030203" pitchFamily="34" charset="0"/>
                  <a:cs typeface="Calibri" panose="020F0502020204030204" pitchFamily="34" charset="0"/>
                </a:rPr>
                <a:t>mạnh</a:t>
              </a:r>
              <a:r>
                <a:rPr lang="en-US" sz="3600" dirty="0">
                  <a:solidFill>
                    <a:schemeClr val="accent2"/>
                  </a:solidFill>
                  <a:latin typeface="#9Slide05 SVNClementine" panose="020F0502020204030203" pitchFamily="34" charset="0"/>
                  <a:cs typeface="Calibri" panose="020F0502020204030204" pitchFamily="34" charset="0"/>
                </a:rPr>
                <a:t>, </a:t>
              </a:r>
              <a:r>
                <a:rPr lang="en-US" sz="3600" dirty="0" err="1">
                  <a:solidFill>
                    <a:schemeClr val="accent2"/>
                  </a:solidFill>
                  <a:latin typeface="#9Slide05 SVNClementine" panose="020F0502020204030203" pitchFamily="34" charset="0"/>
                  <a:cs typeface="Calibri" panose="020F0502020204030204" pitchFamily="34" charset="0"/>
                </a:rPr>
                <a:t>điểm</a:t>
              </a:r>
              <a:r>
                <a:rPr lang="en-US" sz="3600" dirty="0">
                  <a:solidFill>
                    <a:schemeClr val="accent2"/>
                  </a:solidFill>
                  <a:latin typeface="#9Slide05 SVNClementine" panose="020F0502020204030203" pitchFamily="34" charset="0"/>
                  <a:cs typeface="Calibri" panose="020F0502020204030204" pitchFamily="34" charset="0"/>
                </a:rPr>
                <a:t> </a:t>
              </a:r>
              <a:r>
                <a:rPr lang="en-US" sz="3600" dirty="0" err="1">
                  <a:solidFill>
                    <a:schemeClr val="accent2"/>
                  </a:solidFill>
                  <a:latin typeface="#9Slide05 SVNClementine" panose="020F0502020204030203" pitchFamily="34" charset="0"/>
                  <a:cs typeface="Calibri" panose="020F0502020204030204" pitchFamily="34" charset="0"/>
                </a:rPr>
                <a:t>yếu</a:t>
              </a:r>
              <a:r>
                <a:rPr lang="en-US" sz="3600" dirty="0">
                  <a:solidFill>
                    <a:schemeClr val="accent2"/>
                  </a:solidFill>
                  <a:latin typeface="#9Slide05 SVNClementine" panose="020F0502020204030203" pitchFamily="34" charset="0"/>
                  <a:cs typeface="Calibri" panose="020F0502020204030204" pitchFamily="34" charset="0"/>
                </a:rPr>
                <a:t> </a:t>
              </a:r>
              <a:r>
                <a:rPr lang="en-US" sz="3600" dirty="0" err="1">
                  <a:solidFill>
                    <a:schemeClr val="accent2"/>
                  </a:solidFill>
                  <a:latin typeface="#9Slide05 SVNClementine" panose="020F0502020204030203" pitchFamily="34" charset="0"/>
                  <a:cs typeface="Calibri" panose="020F0502020204030204" pitchFamily="34" charset="0"/>
                </a:rPr>
                <a:t>của</a:t>
              </a:r>
              <a:r>
                <a:rPr lang="en-US" sz="3600" dirty="0">
                  <a:solidFill>
                    <a:schemeClr val="accent2"/>
                  </a:solidFill>
                  <a:latin typeface="#9Slide05 SVNClementine" panose="020F0502020204030203" pitchFamily="34" charset="0"/>
                  <a:cs typeface="Calibri" panose="020F0502020204030204" pitchFamily="34" charset="0"/>
                </a:rPr>
                <a:t> </a:t>
              </a:r>
              <a:r>
                <a:rPr lang="en-US" sz="3600" dirty="0" err="1">
                  <a:solidFill>
                    <a:schemeClr val="accent2"/>
                  </a:solidFill>
                  <a:latin typeface="#9Slide05 SVNClementine" panose="020F0502020204030203" pitchFamily="34" charset="0"/>
                  <a:cs typeface="Calibri" panose="020F0502020204030204" pitchFamily="34" charset="0"/>
                </a:rPr>
                <a:t>bản</a:t>
              </a:r>
              <a:r>
                <a:rPr lang="en-US" sz="3600" dirty="0">
                  <a:solidFill>
                    <a:schemeClr val="accent2"/>
                  </a:solidFill>
                  <a:latin typeface="#9Slide05 SVNClementine" panose="020F0502020204030203" pitchFamily="34" charset="0"/>
                  <a:cs typeface="Calibri" panose="020F0502020204030204" pitchFamily="34" charset="0"/>
                </a:rPr>
                <a:t> </a:t>
              </a:r>
              <a:r>
                <a:rPr lang="en-US" sz="3600" dirty="0" err="1">
                  <a:solidFill>
                    <a:schemeClr val="accent2"/>
                  </a:solidFill>
                  <a:latin typeface="#9Slide05 SVNClementine" panose="020F0502020204030203" pitchFamily="34" charset="0"/>
                  <a:cs typeface="Calibri" panose="020F0502020204030204" pitchFamily="34" charset="0"/>
                </a:rPr>
                <a:t>thân</a:t>
              </a:r>
              <a:endParaRPr lang="vi-VN" sz="3600" dirty="0">
                <a:solidFill>
                  <a:schemeClr val="accent2"/>
                </a:solidFill>
              </a:endParaRPr>
            </a:p>
          </p:txBody>
        </p:sp>
      </p:grpSp>
    </p:spTree>
    <p:extLst>
      <p:ext uri="{BB962C8B-B14F-4D97-AF65-F5344CB8AC3E}">
        <p14:creationId xmlns:p14="http://schemas.microsoft.com/office/powerpoint/2010/main" val="170267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8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492DB36B-2C90-F7CF-B9E8-6ABB34B951B2}"/>
              </a:ext>
            </a:extLst>
          </p:cNvPr>
          <p:cNvPicPr>
            <a:picLocks noChangeAspect="1"/>
          </p:cNvPicPr>
          <p:nvPr/>
        </p:nvPicPr>
        <p:blipFill rotWithShape="1">
          <a:blip r:embed="rId3">
            <a:extLst>
              <a:ext uri="{28A0092B-C50C-407E-A947-70E740481C1C}">
                <a14:useLocalDpi xmlns:a14="http://schemas.microsoft.com/office/drawing/2010/main" val="0"/>
              </a:ext>
            </a:extLst>
          </a:blip>
          <a:srcRect b="12068"/>
          <a:stretch/>
        </p:blipFill>
        <p:spPr>
          <a:xfrm>
            <a:off x="0" y="0"/>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grpSp>
        <p:nvGrpSpPr>
          <p:cNvPr id="3" name="Group 2">
            <a:extLst>
              <a:ext uri="{FF2B5EF4-FFF2-40B4-BE49-F238E27FC236}">
                <a16:creationId xmlns:a16="http://schemas.microsoft.com/office/drawing/2014/main" id="{4D7C2F5C-C5B1-6297-FDC3-2DCF74A4576E}"/>
              </a:ext>
            </a:extLst>
          </p:cNvPr>
          <p:cNvGrpSpPr/>
          <p:nvPr/>
        </p:nvGrpSpPr>
        <p:grpSpPr>
          <a:xfrm>
            <a:off x="4257052" y="1000572"/>
            <a:ext cx="8647256" cy="1631217"/>
            <a:chOff x="2774373" y="1878021"/>
            <a:chExt cx="7042076" cy="1631217"/>
          </a:xfrm>
        </p:grpSpPr>
        <p:sp>
          <p:nvSpPr>
            <p:cNvPr id="4" name="TextBox 3">
              <a:extLst>
                <a:ext uri="{FF2B5EF4-FFF2-40B4-BE49-F238E27FC236}">
                  <a16:creationId xmlns:a16="http://schemas.microsoft.com/office/drawing/2014/main" id="{92B344B6-CBF4-E8FB-906B-46E0016708D4}"/>
                </a:ext>
              </a:extLst>
            </p:cNvPr>
            <p:cNvSpPr txBox="1"/>
            <p:nvPr/>
          </p:nvSpPr>
          <p:spPr>
            <a:xfrm>
              <a:off x="2774373" y="1878022"/>
              <a:ext cx="7042076" cy="1631216"/>
            </a:xfrm>
            <a:prstGeom prst="rect">
              <a:avLst/>
            </a:prstGeom>
            <a:noFill/>
          </p:spPr>
          <p:txBody>
            <a:bodyPr wrap="square" rtlCol="0">
              <a:spAutoFit/>
            </a:bodyPr>
            <a:lstStyle/>
            <a:p>
              <a:r>
                <a:rPr lang="en-US" sz="9600" dirty="0" err="1">
                  <a:ln w="390525">
                    <a:solidFill>
                      <a:schemeClr val="bg1"/>
                    </a:solidFill>
                  </a:ln>
                  <a:latin typeface="SVN-Poky's" panose="020B0606040200020203" pitchFamily="34" charset="0"/>
                </a:rPr>
                <a:t>Luyện</a:t>
              </a:r>
              <a:r>
                <a:rPr lang="en-US" sz="9600" dirty="0">
                  <a:ln w="390525">
                    <a:solidFill>
                      <a:schemeClr val="bg1"/>
                    </a:solidFill>
                  </a:ln>
                  <a:latin typeface="SVN-Poky's" panose="020B0606040200020203" pitchFamily="34" charset="0"/>
                </a:rPr>
                <a:t> </a:t>
              </a:r>
              <a:r>
                <a:rPr lang="en-US" sz="9600" dirty="0" err="1">
                  <a:ln w="390525">
                    <a:solidFill>
                      <a:schemeClr val="bg1"/>
                    </a:solidFill>
                  </a:ln>
                  <a:latin typeface="SVN-Poky's" panose="020B0606040200020203" pitchFamily="34" charset="0"/>
                </a:rPr>
                <a:t>tập</a:t>
              </a:r>
              <a:endParaRPr lang="en-US" sz="9600" dirty="0">
                <a:ln w="390525">
                  <a:solidFill>
                    <a:schemeClr val="bg1"/>
                  </a:solidFill>
                </a:ln>
                <a:latin typeface="SVN-Poky's" panose="020B0606040200020203" pitchFamily="34" charset="0"/>
              </a:endParaRPr>
            </a:p>
          </p:txBody>
        </p:sp>
        <p:sp>
          <p:nvSpPr>
            <p:cNvPr id="5" name="TextBox 4">
              <a:extLst>
                <a:ext uri="{FF2B5EF4-FFF2-40B4-BE49-F238E27FC236}">
                  <a16:creationId xmlns:a16="http://schemas.microsoft.com/office/drawing/2014/main" id="{E9CFCEC3-B20A-DA60-302A-4D43FEA60A44}"/>
                </a:ext>
              </a:extLst>
            </p:cNvPr>
            <p:cNvSpPr txBox="1"/>
            <p:nvPr/>
          </p:nvSpPr>
          <p:spPr>
            <a:xfrm>
              <a:off x="2774373" y="1878021"/>
              <a:ext cx="7042076" cy="1631216"/>
            </a:xfrm>
            <a:prstGeom prst="rect">
              <a:avLst/>
            </a:prstGeom>
            <a:noFill/>
          </p:spPr>
          <p:txBody>
            <a:bodyPr wrap="square" rtlCol="0">
              <a:spAutoFit/>
            </a:bodyPr>
            <a:lstStyle/>
            <a:p>
              <a:r>
                <a:rPr lang="en-US" sz="9600" dirty="0" err="1">
                  <a:ln w="19050">
                    <a:solidFill>
                      <a:schemeClr val="tx1"/>
                    </a:solidFill>
                  </a:ln>
                  <a:solidFill>
                    <a:srgbClr val="00FF00"/>
                  </a:solidFill>
                  <a:latin typeface="SVN-Poky's" panose="020B0606040200020203" pitchFamily="34" charset="0"/>
                </a:rPr>
                <a:t>V</a:t>
              </a:r>
              <a:r>
                <a:rPr lang="en-US" sz="9600" dirty="0" err="1">
                  <a:ln w="19050">
                    <a:solidFill>
                      <a:schemeClr val="tx1"/>
                    </a:solidFill>
                  </a:ln>
                  <a:solidFill>
                    <a:srgbClr val="FF99FF"/>
                  </a:solidFill>
                  <a:latin typeface="SVN-Poky's" panose="020B0606040200020203" pitchFamily="34" charset="0"/>
                </a:rPr>
                <a:t>ậ</a:t>
              </a:r>
              <a:r>
                <a:rPr lang="en-US" sz="9600" dirty="0" err="1">
                  <a:ln w="19050">
                    <a:solidFill>
                      <a:schemeClr val="tx1"/>
                    </a:solidFill>
                  </a:ln>
                  <a:solidFill>
                    <a:srgbClr val="66CCFF"/>
                  </a:solidFill>
                  <a:latin typeface="SVN-Poky's" panose="020B0606040200020203" pitchFamily="34" charset="0"/>
                </a:rPr>
                <a:t>n</a:t>
              </a:r>
              <a:r>
                <a:rPr lang="en-US" sz="9600" dirty="0">
                  <a:ln w="19050">
                    <a:solidFill>
                      <a:schemeClr val="tx1"/>
                    </a:solidFill>
                  </a:ln>
                  <a:solidFill>
                    <a:srgbClr val="FFFF66"/>
                  </a:solidFill>
                  <a:latin typeface="SVN-Poky's" panose="020B0606040200020203" pitchFamily="34" charset="0"/>
                </a:rPr>
                <a:t> </a:t>
              </a:r>
              <a:r>
                <a:rPr lang="en-US" sz="9600" dirty="0" err="1">
                  <a:ln w="19050">
                    <a:solidFill>
                      <a:schemeClr val="tx1"/>
                    </a:solidFill>
                  </a:ln>
                  <a:solidFill>
                    <a:srgbClr val="FFFF66"/>
                  </a:solidFill>
                  <a:latin typeface="SVN-Poky's" panose="020B0606040200020203" pitchFamily="34" charset="0"/>
                </a:rPr>
                <a:t>d</a:t>
              </a:r>
              <a:r>
                <a:rPr lang="en-US" sz="9600" dirty="0" err="1">
                  <a:ln w="19050">
                    <a:solidFill>
                      <a:schemeClr val="tx1"/>
                    </a:solidFill>
                  </a:ln>
                  <a:solidFill>
                    <a:srgbClr val="00FF00"/>
                  </a:solidFill>
                  <a:latin typeface="SVN-Poky's" panose="020B0606040200020203" pitchFamily="34" charset="0"/>
                </a:rPr>
                <a:t>ụ</a:t>
              </a:r>
              <a:r>
                <a:rPr lang="en-US" sz="9600" dirty="0" err="1">
                  <a:ln w="19050">
                    <a:solidFill>
                      <a:schemeClr val="tx1"/>
                    </a:solidFill>
                  </a:ln>
                  <a:solidFill>
                    <a:srgbClr val="FF99FF"/>
                  </a:solidFill>
                  <a:latin typeface="SVN-Poky's" panose="020B0606040200020203" pitchFamily="34" charset="0"/>
                </a:rPr>
                <a:t>n</a:t>
              </a:r>
              <a:r>
                <a:rPr lang="en-US" sz="9600" dirty="0" err="1">
                  <a:ln w="19050">
                    <a:solidFill>
                      <a:schemeClr val="tx1"/>
                    </a:solidFill>
                  </a:ln>
                  <a:solidFill>
                    <a:srgbClr val="66CCFF"/>
                  </a:solidFill>
                  <a:latin typeface="SVN-Poky's" panose="020B0606040200020203" pitchFamily="34" charset="0"/>
                </a:rPr>
                <a:t>g</a:t>
              </a:r>
              <a:r>
                <a:rPr lang="en-US" sz="9600" dirty="0">
                  <a:ln w="19050">
                    <a:solidFill>
                      <a:schemeClr val="tx1"/>
                    </a:solidFill>
                  </a:ln>
                  <a:latin typeface="SVN-Poky's" panose="020B0606040200020203" pitchFamily="34" charset="0"/>
                </a:rPr>
                <a:t> </a:t>
              </a:r>
            </a:p>
          </p:txBody>
        </p:sp>
      </p:grpSp>
    </p:spTree>
    <p:extLst>
      <p:ext uri="{BB962C8B-B14F-4D97-AF65-F5344CB8AC3E}">
        <p14:creationId xmlns:p14="http://schemas.microsoft.com/office/powerpoint/2010/main" val="2145650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42C054B-D280-DCE9-69F9-CD1DDFDE91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p:blipFill>
        <p:spPr>
          <a:xfrm>
            <a:off x="815570" y="1229869"/>
            <a:ext cx="10560862" cy="5149478"/>
          </a:xfrm>
          <a:prstGeom prst="rect">
            <a:avLst/>
          </a:prstGeom>
        </p:spPr>
      </p:pic>
      <p:grpSp>
        <p:nvGrpSpPr>
          <p:cNvPr id="5" name="Group 4">
            <a:extLst>
              <a:ext uri="{FF2B5EF4-FFF2-40B4-BE49-F238E27FC236}">
                <a16:creationId xmlns:a16="http://schemas.microsoft.com/office/drawing/2014/main" id="{BE4E30BC-D953-2BE8-DB6D-EB0F139D3275}"/>
              </a:ext>
            </a:extLst>
          </p:cNvPr>
          <p:cNvGrpSpPr/>
          <p:nvPr/>
        </p:nvGrpSpPr>
        <p:grpSpPr>
          <a:xfrm>
            <a:off x="3694547" y="1928073"/>
            <a:ext cx="4978399" cy="895624"/>
            <a:chOff x="2540001" y="469536"/>
            <a:chExt cx="4978399" cy="895624"/>
          </a:xfrm>
        </p:grpSpPr>
        <p:pic>
          <p:nvPicPr>
            <p:cNvPr id="4" name="Graphic 3">
              <a:extLst>
                <a:ext uri="{FF2B5EF4-FFF2-40B4-BE49-F238E27FC236}">
                  <a16:creationId xmlns:a16="http://schemas.microsoft.com/office/drawing/2014/main" id="{7F99B5DA-1A2F-FE2C-31CA-A8C794D2F4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40001" y="469536"/>
              <a:ext cx="4978399" cy="895624"/>
            </a:xfrm>
            <a:prstGeom prst="rect">
              <a:avLst/>
            </a:prstGeom>
          </p:spPr>
        </p:pic>
        <p:sp>
          <p:nvSpPr>
            <p:cNvPr id="6" name="TextBox 5">
              <a:extLst>
                <a:ext uri="{FF2B5EF4-FFF2-40B4-BE49-F238E27FC236}">
                  <a16:creationId xmlns:a16="http://schemas.microsoft.com/office/drawing/2014/main" id="{18D10D06-189E-3618-BAEB-487C58C2D875}"/>
                </a:ext>
              </a:extLst>
            </p:cNvPr>
            <p:cNvSpPr txBox="1"/>
            <p:nvPr/>
          </p:nvSpPr>
          <p:spPr>
            <a:xfrm>
              <a:off x="2984550" y="478653"/>
              <a:ext cx="4191853" cy="846386"/>
            </a:xfrm>
            <a:prstGeom prst="rect">
              <a:avLst/>
            </a:prstGeom>
            <a:noFill/>
          </p:spPr>
          <p:txBody>
            <a:bodyPr wrap="none" lIns="0" tIns="0" rIns="0" bIns="0" rtlCol="0">
              <a:spAutoFit/>
            </a:bodyPr>
            <a:lstStyle/>
            <a:p>
              <a:pPr algn="ctr"/>
              <a:r>
                <a:rPr lang="en-US" sz="5500" dirty="0">
                  <a:solidFill>
                    <a:srgbClr val="002060"/>
                  </a:solidFill>
                  <a:latin typeface="UTM Cookies" panose="02040603050506020204" pitchFamily="18" charset="0"/>
                </a:rPr>
                <a:t>HOẠT ĐỘNG 7</a:t>
              </a:r>
            </a:p>
          </p:txBody>
        </p:sp>
      </p:grpSp>
      <p:sp>
        <p:nvSpPr>
          <p:cNvPr id="7" name="TextBox 6">
            <a:extLst>
              <a:ext uri="{FF2B5EF4-FFF2-40B4-BE49-F238E27FC236}">
                <a16:creationId xmlns:a16="http://schemas.microsoft.com/office/drawing/2014/main" id="{9D45AB48-0121-03CD-7525-7C304430516B}"/>
              </a:ext>
            </a:extLst>
          </p:cNvPr>
          <p:cNvSpPr txBox="1"/>
          <p:nvPr/>
        </p:nvSpPr>
        <p:spPr>
          <a:xfrm>
            <a:off x="3109692" y="3354425"/>
            <a:ext cx="5972616" cy="1846659"/>
          </a:xfrm>
          <a:prstGeom prst="rect">
            <a:avLst/>
          </a:prstGeom>
          <a:noFill/>
        </p:spPr>
        <p:txBody>
          <a:bodyPr wrap="square" lIns="0" tIns="0" rIns="0" bIns="0" rtlCol="0">
            <a:spAutoFit/>
          </a:bodyPr>
          <a:lstStyle/>
          <a:p>
            <a:pPr algn="ctr"/>
            <a:r>
              <a:rPr lang="en-US" sz="6000" b="1" dirty="0" err="1">
                <a:solidFill>
                  <a:srgbClr val="FF0000"/>
                </a:solidFill>
                <a:latin typeface="Calibri" panose="020F0502020204030204" pitchFamily="34" charset="0"/>
                <a:cs typeface="Calibri" panose="020F0502020204030204" pitchFamily="34" charset="0"/>
              </a:rPr>
              <a:t>Ghi</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lại</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lời</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góp</a:t>
            </a:r>
            <a:r>
              <a:rPr lang="en-US" sz="6000" b="1" dirty="0">
                <a:solidFill>
                  <a:srgbClr val="FF0000"/>
                </a:solidFill>
                <a:latin typeface="Calibri" panose="020F0502020204030204" pitchFamily="34" charset="0"/>
                <a:cs typeface="Calibri" panose="020F0502020204030204" pitchFamily="34" charset="0"/>
              </a:rPr>
              <a:t> ý, </a:t>
            </a:r>
            <a:r>
              <a:rPr lang="en-US" sz="6000" b="1" dirty="0" err="1">
                <a:solidFill>
                  <a:srgbClr val="FF0000"/>
                </a:solidFill>
                <a:latin typeface="Calibri" panose="020F0502020204030204" pitchFamily="34" charset="0"/>
                <a:cs typeface="Calibri" panose="020F0502020204030204" pitchFamily="34" charset="0"/>
              </a:rPr>
              <a:t>lời</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khen</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nhắc</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nhở</a:t>
            </a:r>
            <a:endParaRPr lang="en-US" sz="6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71802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2" name="Rectangle: Rounded Corners 61">
            <a:extLst>
              <a:ext uri="{FF2B5EF4-FFF2-40B4-BE49-F238E27FC236}">
                <a16:creationId xmlns:a16="http://schemas.microsoft.com/office/drawing/2014/main" id="{9B4A6387-E9AA-A64C-3EFC-1A3DF979400A}"/>
              </a:ext>
            </a:extLst>
          </p:cNvPr>
          <p:cNvSpPr/>
          <p:nvPr/>
        </p:nvSpPr>
        <p:spPr>
          <a:xfrm>
            <a:off x="1018416" y="664143"/>
            <a:ext cx="10500794" cy="1548287"/>
          </a:xfrm>
          <a:custGeom>
            <a:avLst/>
            <a:gdLst>
              <a:gd name="connsiteX0" fmla="*/ 0 w 10500794"/>
              <a:gd name="connsiteY0" fmla="*/ 258053 h 1548287"/>
              <a:gd name="connsiteX1" fmla="*/ 258053 w 10500794"/>
              <a:gd name="connsiteY1" fmla="*/ 0 h 1548287"/>
              <a:gd name="connsiteX2" fmla="*/ 10242741 w 10500794"/>
              <a:gd name="connsiteY2" fmla="*/ 0 h 1548287"/>
              <a:gd name="connsiteX3" fmla="*/ 10500794 w 10500794"/>
              <a:gd name="connsiteY3" fmla="*/ 258053 h 1548287"/>
              <a:gd name="connsiteX4" fmla="*/ 10500794 w 10500794"/>
              <a:gd name="connsiteY4" fmla="*/ 1290234 h 1548287"/>
              <a:gd name="connsiteX5" fmla="*/ 10242741 w 10500794"/>
              <a:gd name="connsiteY5" fmla="*/ 1548287 h 1548287"/>
              <a:gd name="connsiteX6" fmla="*/ 258053 w 10500794"/>
              <a:gd name="connsiteY6" fmla="*/ 1548287 h 1548287"/>
              <a:gd name="connsiteX7" fmla="*/ 0 w 10500794"/>
              <a:gd name="connsiteY7" fmla="*/ 1290234 h 1548287"/>
              <a:gd name="connsiteX8" fmla="*/ 0 w 10500794"/>
              <a:gd name="connsiteY8" fmla="*/ 258053 h 154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0794" h="1548287" fill="none" extrusionOk="0">
                <a:moveTo>
                  <a:pt x="0" y="258053"/>
                </a:moveTo>
                <a:cubicBezTo>
                  <a:pt x="-19790" y="127653"/>
                  <a:pt x="120604" y="1447"/>
                  <a:pt x="258053" y="0"/>
                </a:cubicBezTo>
                <a:cubicBezTo>
                  <a:pt x="2199080" y="135331"/>
                  <a:pt x="5295268" y="4454"/>
                  <a:pt x="10242741" y="0"/>
                </a:cubicBezTo>
                <a:cubicBezTo>
                  <a:pt x="10412148" y="1220"/>
                  <a:pt x="10509271" y="112269"/>
                  <a:pt x="10500794" y="258053"/>
                </a:cubicBezTo>
                <a:cubicBezTo>
                  <a:pt x="10443526" y="548234"/>
                  <a:pt x="10496251" y="828523"/>
                  <a:pt x="10500794" y="1290234"/>
                </a:cubicBezTo>
                <a:cubicBezTo>
                  <a:pt x="10505605" y="1431511"/>
                  <a:pt x="10380175" y="1565218"/>
                  <a:pt x="10242741" y="1548287"/>
                </a:cubicBezTo>
                <a:cubicBezTo>
                  <a:pt x="5256414" y="1386679"/>
                  <a:pt x="3800990" y="1631982"/>
                  <a:pt x="258053" y="1548287"/>
                </a:cubicBezTo>
                <a:cubicBezTo>
                  <a:pt x="111819" y="1550331"/>
                  <a:pt x="6463" y="1442650"/>
                  <a:pt x="0" y="1290234"/>
                </a:cubicBezTo>
                <a:cubicBezTo>
                  <a:pt x="80712" y="1038070"/>
                  <a:pt x="-47576" y="591627"/>
                  <a:pt x="0" y="258053"/>
                </a:cubicBezTo>
                <a:close/>
              </a:path>
              <a:path w="10500794" h="1548287" stroke="0" extrusionOk="0">
                <a:moveTo>
                  <a:pt x="0" y="258053"/>
                </a:moveTo>
                <a:cubicBezTo>
                  <a:pt x="12288" y="95248"/>
                  <a:pt x="122309" y="141"/>
                  <a:pt x="258053" y="0"/>
                </a:cubicBezTo>
                <a:cubicBezTo>
                  <a:pt x="4029715" y="140082"/>
                  <a:pt x="9154494" y="49945"/>
                  <a:pt x="10242741" y="0"/>
                </a:cubicBezTo>
                <a:cubicBezTo>
                  <a:pt x="10381877" y="26742"/>
                  <a:pt x="10488661" y="90367"/>
                  <a:pt x="10500794" y="258053"/>
                </a:cubicBezTo>
                <a:cubicBezTo>
                  <a:pt x="10514529" y="771198"/>
                  <a:pt x="10434357" y="970312"/>
                  <a:pt x="10500794" y="1290234"/>
                </a:cubicBezTo>
                <a:cubicBezTo>
                  <a:pt x="10492180" y="1437033"/>
                  <a:pt x="10389289" y="1558419"/>
                  <a:pt x="10242741" y="1548287"/>
                </a:cubicBezTo>
                <a:cubicBezTo>
                  <a:pt x="8830194" y="1605296"/>
                  <a:pt x="1674489" y="1395000"/>
                  <a:pt x="258053" y="1548287"/>
                </a:cubicBezTo>
                <a:cubicBezTo>
                  <a:pt x="109288" y="1535549"/>
                  <a:pt x="12154" y="1409953"/>
                  <a:pt x="0" y="1290234"/>
                </a:cubicBezTo>
                <a:cubicBezTo>
                  <a:pt x="-13130" y="1034679"/>
                  <a:pt x="-79975" y="545946"/>
                  <a:pt x="0" y="258053"/>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ghi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nhắ</a:t>
            </a:r>
            <a:r>
              <a:rPr lang="en-US" sz="3200" dirty="0">
                <a:solidFill>
                  <a:prstClr val="black"/>
                </a:solidFill>
                <a:latin typeface="Calibri" panose="020F0502020204030204"/>
              </a:rPr>
              <a:t>c </a:t>
            </a:r>
            <a:r>
              <a:rPr lang="en-US" sz="3200" dirty="0" err="1">
                <a:solidFill>
                  <a:prstClr val="black"/>
                </a:solidFill>
                <a:latin typeface="Calibri" panose="020F0502020204030204"/>
              </a:rPr>
              <a:t>nhở</a:t>
            </a:r>
            <a:r>
              <a:rPr lang="en-US" sz="3200" dirty="0">
                <a:solidFill>
                  <a:prstClr val="black"/>
                </a:solidFill>
                <a:latin typeface="Calibri" panose="020F0502020204030204"/>
              </a:rPr>
              <a:t>, </a:t>
            </a:r>
            <a:r>
              <a:rPr lang="en-US" sz="3200" dirty="0" err="1">
                <a:solidFill>
                  <a:prstClr val="black"/>
                </a:solidFill>
                <a:latin typeface="Calibri" panose="020F0502020204030204"/>
              </a:rPr>
              <a:t>góp</a:t>
            </a:r>
            <a:r>
              <a:rPr lang="en-US" sz="3200" dirty="0">
                <a:solidFill>
                  <a:prstClr val="black"/>
                </a:solidFill>
                <a:latin typeface="Calibri" panose="020F0502020204030204"/>
              </a:rPr>
              <a:t> ý, </a:t>
            </a:r>
            <a:r>
              <a:rPr lang="en-US" sz="3200" dirty="0" err="1">
                <a:solidFill>
                  <a:prstClr val="black"/>
                </a:solidFill>
                <a:latin typeface="Calibri" panose="020F0502020204030204"/>
              </a:rPr>
              <a:t>lời</a:t>
            </a:r>
            <a:r>
              <a:rPr lang="en-US" sz="3200" dirty="0">
                <a:solidFill>
                  <a:prstClr val="black"/>
                </a:solidFill>
                <a:latin typeface="Calibri" panose="020F0502020204030204"/>
              </a:rPr>
              <a:t> </a:t>
            </a:r>
            <a:r>
              <a:rPr lang="en-US" sz="3200" dirty="0" err="1">
                <a:solidFill>
                  <a:prstClr val="black"/>
                </a:solidFill>
                <a:latin typeface="Calibri" panose="020F0502020204030204"/>
              </a:rPr>
              <a:t>khen</a:t>
            </a:r>
            <a:r>
              <a:rPr lang="en-US" sz="3200" dirty="0">
                <a:solidFill>
                  <a:prstClr val="black"/>
                </a:solidFill>
                <a:latin typeface="Calibri" panose="020F0502020204030204"/>
              </a:rPr>
              <a:t> </a:t>
            </a:r>
            <a:r>
              <a:rPr lang="en-US" sz="3200" dirty="0" err="1">
                <a:solidFill>
                  <a:prstClr val="black"/>
                </a:solidFill>
                <a:latin typeface="Calibri" panose="020F0502020204030204"/>
              </a:rPr>
              <a:t>của</a:t>
            </a:r>
            <a:r>
              <a:rPr lang="en-US" sz="3200" dirty="0">
                <a:solidFill>
                  <a:prstClr val="black"/>
                </a:solidFill>
                <a:latin typeface="Calibri" panose="020F0502020204030204"/>
              </a:rPr>
              <a:t> </a:t>
            </a:r>
            <a:r>
              <a:rPr lang="en-US" sz="3200" dirty="0" err="1">
                <a:solidFill>
                  <a:prstClr val="black"/>
                </a:solidFill>
                <a:latin typeface="Calibri" panose="020F0502020204030204"/>
              </a:rPr>
              <a:t>bạn</a:t>
            </a:r>
            <a:r>
              <a:rPr lang="en-US" sz="3200" dirty="0">
                <a:solidFill>
                  <a:prstClr val="black"/>
                </a:solidFill>
                <a:latin typeface="Calibri" panose="020F0502020204030204"/>
              </a:rPr>
              <a:t> </a:t>
            </a:r>
            <a:r>
              <a:rPr lang="en-US" sz="3200" dirty="0" err="1">
                <a:solidFill>
                  <a:prstClr val="black"/>
                </a:solidFill>
                <a:latin typeface="Calibri" panose="020F0502020204030204"/>
              </a:rPr>
              <a:t>bè</a:t>
            </a:r>
            <a:r>
              <a:rPr lang="en-US" sz="3200" dirty="0">
                <a:solidFill>
                  <a:prstClr val="black"/>
                </a:solidFill>
                <a:latin typeface="Calibri" panose="020F0502020204030204"/>
              </a:rPr>
              <a:t>, </a:t>
            </a:r>
            <a:r>
              <a:rPr lang="en-US" sz="3200" dirty="0" err="1">
                <a:solidFill>
                  <a:prstClr val="black"/>
                </a:solidFill>
                <a:latin typeface="Calibri" panose="020F0502020204030204"/>
              </a:rPr>
              <a:t>thầy</a:t>
            </a:r>
            <a:r>
              <a:rPr lang="en-US" sz="3200" dirty="0">
                <a:solidFill>
                  <a:prstClr val="black"/>
                </a:solidFill>
                <a:latin typeface="Calibri" panose="020F0502020204030204"/>
              </a:rPr>
              <a:t> </a:t>
            </a:r>
            <a:r>
              <a:rPr lang="en-US" sz="3200" dirty="0" err="1">
                <a:solidFill>
                  <a:prstClr val="black"/>
                </a:solidFill>
                <a:latin typeface="Calibri" panose="020F0502020204030204"/>
              </a:rPr>
              <a:t>cô</a:t>
            </a:r>
            <a:r>
              <a:rPr lang="en-US" sz="3200" dirty="0">
                <a:solidFill>
                  <a:prstClr val="black"/>
                </a:solidFill>
                <a:latin typeface="Calibri" panose="020F0502020204030204"/>
              </a:rPr>
              <a:t>, </a:t>
            </a:r>
            <a:r>
              <a:rPr lang="en-US" sz="3200" dirty="0" err="1">
                <a:solidFill>
                  <a:prstClr val="black"/>
                </a:solidFill>
                <a:latin typeface="Calibri" panose="020F0502020204030204"/>
              </a:rPr>
              <a:t>bố</a:t>
            </a:r>
            <a:r>
              <a:rPr lang="en-US" sz="3200" dirty="0">
                <a:solidFill>
                  <a:prstClr val="black"/>
                </a:solidFill>
                <a:latin typeface="Calibri" panose="020F0502020204030204"/>
              </a:rPr>
              <a:t> </a:t>
            </a:r>
            <a:r>
              <a:rPr lang="en-US" sz="3200" dirty="0" err="1">
                <a:solidFill>
                  <a:prstClr val="black"/>
                </a:solidFill>
                <a:latin typeface="Calibri" panose="020F0502020204030204"/>
              </a:rPr>
              <a:t>mẹ</a:t>
            </a:r>
            <a:r>
              <a:rPr lang="en-US" sz="3200" dirty="0">
                <a:solidFill>
                  <a:prstClr val="black"/>
                </a:solidFill>
                <a:latin typeface="Calibri" panose="020F0502020204030204"/>
              </a:rPr>
              <a:t> </a:t>
            </a:r>
            <a:r>
              <a:rPr lang="en-US" sz="3200" dirty="0" err="1">
                <a:solidFill>
                  <a:prstClr val="black"/>
                </a:solidFill>
                <a:latin typeface="Calibri" panose="020F0502020204030204"/>
              </a:rPr>
              <a:t>về</a:t>
            </a:r>
            <a:r>
              <a:rPr lang="en-US" sz="3200" dirty="0">
                <a:solidFill>
                  <a:prstClr val="black"/>
                </a:solidFill>
                <a:latin typeface="Calibri" panose="020F0502020204030204"/>
              </a:rPr>
              <a:t> </a:t>
            </a:r>
            <a:r>
              <a:rPr lang="en-US" sz="3200" dirty="0" err="1">
                <a:solidFill>
                  <a:prstClr val="black"/>
                </a:solidFill>
                <a:latin typeface="Calibri" panose="020F0502020204030204"/>
              </a:rPr>
              <a:t>mình</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125F8AE-41E6-F722-BEE0-4A04BE733CCA}"/>
              </a:ext>
            </a:extLst>
          </p:cNvPr>
          <p:cNvSpPr/>
          <p:nvPr/>
        </p:nvSpPr>
        <p:spPr>
          <a:xfrm>
            <a:off x="1809749" y="2637728"/>
            <a:ext cx="9369717" cy="1548287"/>
          </a:xfrm>
          <a:custGeom>
            <a:avLst/>
            <a:gdLst>
              <a:gd name="connsiteX0" fmla="*/ 0 w 9369717"/>
              <a:gd name="connsiteY0" fmla="*/ 258053 h 1548287"/>
              <a:gd name="connsiteX1" fmla="*/ 258053 w 9369717"/>
              <a:gd name="connsiteY1" fmla="*/ 0 h 1548287"/>
              <a:gd name="connsiteX2" fmla="*/ 9111664 w 9369717"/>
              <a:gd name="connsiteY2" fmla="*/ 0 h 1548287"/>
              <a:gd name="connsiteX3" fmla="*/ 9369717 w 9369717"/>
              <a:gd name="connsiteY3" fmla="*/ 258053 h 1548287"/>
              <a:gd name="connsiteX4" fmla="*/ 9369717 w 9369717"/>
              <a:gd name="connsiteY4" fmla="*/ 1290234 h 1548287"/>
              <a:gd name="connsiteX5" fmla="*/ 9111664 w 9369717"/>
              <a:gd name="connsiteY5" fmla="*/ 1548287 h 1548287"/>
              <a:gd name="connsiteX6" fmla="*/ 258053 w 9369717"/>
              <a:gd name="connsiteY6" fmla="*/ 1548287 h 1548287"/>
              <a:gd name="connsiteX7" fmla="*/ 0 w 9369717"/>
              <a:gd name="connsiteY7" fmla="*/ 1290234 h 1548287"/>
              <a:gd name="connsiteX8" fmla="*/ 0 w 9369717"/>
              <a:gd name="connsiteY8" fmla="*/ 258053 h 154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9717" h="1548287" fill="none" extrusionOk="0">
                <a:moveTo>
                  <a:pt x="0" y="258053"/>
                </a:moveTo>
                <a:cubicBezTo>
                  <a:pt x="-19790" y="127653"/>
                  <a:pt x="120604" y="1447"/>
                  <a:pt x="258053" y="0"/>
                </a:cubicBezTo>
                <a:cubicBezTo>
                  <a:pt x="2195124" y="135331"/>
                  <a:pt x="6102222" y="4454"/>
                  <a:pt x="9111664" y="0"/>
                </a:cubicBezTo>
                <a:cubicBezTo>
                  <a:pt x="9281071" y="1220"/>
                  <a:pt x="9378194" y="112269"/>
                  <a:pt x="9369717" y="258053"/>
                </a:cubicBezTo>
                <a:cubicBezTo>
                  <a:pt x="9312449" y="548234"/>
                  <a:pt x="9365174" y="828523"/>
                  <a:pt x="9369717" y="1290234"/>
                </a:cubicBezTo>
                <a:cubicBezTo>
                  <a:pt x="9374528" y="1431511"/>
                  <a:pt x="9249098" y="1565218"/>
                  <a:pt x="9111664" y="1548287"/>
                </a:cubicBezTo>
                <a:cubicBezTo>
                  <a:pt x="6110718" y="1386679"/>
                  <a:pt x="4124863" y="1631982"/>
                  <a:pt x="258053" y="1548287"/>
                </a:cubicBezTo>
                <a:cubicBezTo>
                  <a:pt x="111819" y="1550331"/>
                  <a:pt x="6463" y="1442650"/>
                  <a:pt x="0" y="1290234"/>
                </a:cubicBezTo>
                <a:cubicBezTo>
                  <a:pt x="80712" y="1038070"/>
                  <a:pt x="-47576" y="591627"/>
                  <a:pt x="0" y="258053"/>
                </a:cubicBezTo>
                <a:close/>
              </a:path>
              <a:path w="9369717" h="1548287" stroke="0" extrusionOk="0">
                <a:moveTo>
                  <a:pt x="0" y="258053"/>
                </a:moveTo>
                <a:cubicBezTo>
                  <a:pt x="12288" y="95248"/>
                  <a:pt x="122309" y="141"/>
                  <a:pt x="258053" y="0"/>
                </a:cubicBezTo>
                <a:cubicBezTo>
                  <a:pt x="4072609" y="140082"/>
                  <a:pt x="6747957" y="49945"/>
                  <a:pt x="9111664" y="0"/>
                </a:cubicBezTo>
                <a:cubicBezTo>
                  <a:pt x="9250800" y="26742"/>
                  <a:pt x="9357584" y="90367"/>
                  <a:pt x="9369717" y="258053"/>
                </a:cubicBezTo>
                <a:cubicBezTo>
                  <a:pt x="9383452" y="771198"/>
                  <a:pt x="9303280" y="970312"/>
                  <a:pt x="9369717" y="1290234"/>
                </a:cubicBezTo>
                <a:cubicBezTo>
                  <a:pt x="9361103" y="1437033"/>
                  <a:pt x="9258212" y="1558419"/>
                  <a:pt x="9111664" y="1548287"/>
                </a:cubicBezTo>
                <a:cubicBezTo>
                  <a:pt x="7937326" y="1605296"/>
                  <a:pt x="4104639" y="1395000"/>
                  <a:pt x="258053" y="1548287"/>
                </a:cubicBezTo>
                <a:cubicBezTo>
                  <a:pt x="109288" y="1535549"/>
                  <a:pt x="12154" y="1409953"/>
                  <a:pt x="0" y="1290234"/>
                </a:cubicBezTo>
                <a:cubicBezTo>
                  <a:pt x="-13130" y="1034679"/>
                  <a:pt x="-79975" y="545946"/>
                  <a:pt x="0" y="258053"/>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sánh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tự</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giá</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điểm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mạnh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điểm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yếu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mình</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9699170D-AEF1-B3DF-AEDA-1B26AEDA609A}"/>
              </a:ext>
            </a:extLst>
          </p:cNvPr>
          <p:cNvSpPr/>
          <p:nvPr/>
        </p:nvSpPr>
        <p:spPr>
          <a:xfrm>
            <a:off x="2800349" y="4662884"/>
            <a:ext cx="8404433" cy="1548287"/>
          </a:xfrm>
          <a:custGeom>
            <a:avLst/>
            <a:gdLst>
              <a:gd name="connsiteX0" fmla="*/ 0 w 8404433"/>
              <a:gd name="connsiteY0" fmla="*/ 258053 h 1548287"/>
              <a:gd name="connsiteX1" fmla="*/ 258053 w 8404433"/>
              <a:gd name="connsiteY1" fmla="*/ 0 h 1548287"/>
              <a:gd name="connsiteX2" fmla="*/ 8146380 w 8404433"/>
              <a:gd name="connsiteY2" fmla="*/ 0 h 1548287"/>
              <a:gd name="connsiteX3" fmla="*/ 8404433 w 8404433"/>
              <a:gd name="connsiteY3" fmla="*/ 258053 h 1548287"/>
              <a:gd name="connsiteX4" fmla="*/ 8404433 w 8404433"/>
              <a:gd name="connsiteY4" fmla="*/ 1290234 h 1548287"/>
              <a:gd name="connsiteX5" fmla="*/ 8146380 w 8404433"/>
              <a:gd name="connsiteY5" fmla="*/ 1548287 h 1548287"/>
              <a:gd name="connsiteX6" fmla="*/ 258053 w 8404433"/>
              <a:gd name="connsiteY6" fmla="*/ 1548287 h 1548287"/>
              <a:gd name="connsiteX7" fmla="*/ 0 w 8404433"/>
              <a:gd name="connsiteY7" fmla="*/ 1290234 h 1548287"/>
              <a:gd name="connsiteX8" fmla="*/ 0 w 8404433"/>
              <a:gd name="connsiteY8" fmla="*/ 258053 h 154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04433" h="1548287" fill="none" extrusionOk="0">
                <a:moveTo>
                  <a:pt x="0" y="258053"/>
                </a:moveTo>
                <a:cubicBezTo>
                  <a:pt x="-19790" y="127653"/>
                  <a:pt x="120604" y="1447"/>
                  <a:pt x="258053" y="0"/>
                </a:cubicBezTo>
                <a:cubicBezTo>
                  <a:pt x="2327015" y="135331"/>
                  <a:pt x="5088675" y="4454"/>
                  <a:pt x="8146380" y="0"/>
                </a:cubicBezTo>
                <a:cubicBezTo>
                  <a:pt x="8315787" y="1220"/>
                  <a:pt x="8412910" y="112269"/>
                  <a:pt x="8404433" y="258053"/>
                </a:cubicBezTo>
                <a:cubicBezTo>
                  <a:pt x="8347165" y="548234"/>
                  <a:pt x="8399890" y="828523"/>
                  <a:pt x="8404433" y="1290234"/>
                </a:cubicBezTo>
                <a:cubicBezTo>
                  <a:pt x="8409244" y="1431511"/>
                  <a:pt x="8283814" y="1565218"/>
                  <a:pt x="8146380" y="1548287"/>
                </a:cubicBezTo>
                <a:cubicBezTo>
                  <a:pt x="4544282" y="1386679"/>
                  <a:pt x="1852623" y="1631982"/>
                  <a:pt x="258053" y="1548287"/>
                </a:cubicBezTo>
                <a:cubicBezTo>
                  <a:pt x="111819" y="1550331"/>
                  <a:pt x="6463" y="1442650"/>
                  <a:pt x="0" y="1290234"/>
                </a:cubicBezTo>
                <a:cubicBezTo>
                  <a:pt x="80712" y="1038070"/>
                  <a:pt x="-47576" y="591627"/>
                  <a:pt x="0" y="258053"/>
                </a:cubicBezTo>
                <a:close/>
              </a:path>
              <a:path w="8404433" h="1548287" stroke="0" extrusionOk="0">
                <a:moveTo>
                  <a:pt x="0" y="258053"/>
                </a:moveTo>
                <a:cubicBezTo>
                  <a:pt x="12288" y="95248"/>
                  <a:pt x="122309" y="141"/>
                  <a:pt x="258053" y="0"/>
                </a:cubicBezTo>
                <a:cubicBezTo>
                  <a:pt x="1460130" y="140082"/>
                  <a:pt x="5841928" y="49945"/>
                  <a:pt x="8146380" y="0"/>
                </a:cubicBezTo>
                <a:cubicBezTo>
                  <a:pt x="8285516" y="26742"/>
                  <a:pt x="8392300" y="90367"/>
                  <a:pt x="8404433" y="258053"/>
                </a:cubicBezTo>
                <a:cubicBezTo>
                  <a:pt x="8418168" y="771198"/>
                  <a:pt x="8337996" y="970312"/>
                  <a:pt x="8404433" y="1290234"/>
                </a:cubicBezTo>
                <a:cubicBezTo>
                  <a:pt x="8395819" y="1437033"/>
                  <a:pt x="8292928" y="1558419"/>
                  <a:pt x="8146380" y="1548287"/>
                </a:cubicBezTo>
                <a:cubicBezTo>
                  <a:pt x="5739632" y="1605296"/>
                  <a:pt x="2093789" y="1395000"/>
                  <a:pt x="258053" y="1548287"/>
                </a:cubicBezTo>
                <a:cubicBezTo>
                  <a:pt x="109288" y="1535549"/>
                  <a:pt x="12154" y="1409953"/>
                  <a:pt x="0" y="1290234"/>
                </a:cubicBezTo>
                <a:cubicBezTo>
                  <a:pt x="-13130" y="1034679"/>
                  <a:pt x="-79975" y="545946"/>
                  <a:pt x="0" y="258053"/>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Ghi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kết</a:t>
            </a:r>
            <a:r>
              <a:rPr lang="en-US" sz="3200" dirty="0">
                <a:solidFill>
                  <a:prstClr val="black"/>
                </a:solidFill>
                <a:latin typeface="Calibri" panose="020F0502020204030204"/>
              </a:rPr>
              <a:t> </a:t>
            </a:r>
            <a:r>
              <a:rPr lang="en-US" sz="3200" dirty="0" err="1">
                <a:solidFill>
                  <a:prstClr val="black"/>
                </a:solidFill>
                <a:latin typeface="Calibri" panose="020F0502020204030204"/>
              </a:rPr>
              <a:t>quả</a:t>
            </a:r>
            <a:r>
              <a:rPr lang="en-US" sz="3200" dirty="0">
                <a:solidFill>
                  <a:prstClr val="black"/>
                </a:solidFill>
                <a:latin typeface="Calibri" panose="020F0502020204030204"/>
              </a:rPr>
              <a:t> </a:t>
            </a:r>
            <a:r>
              <a:rPr lang="en-US" sz="3200" dirty="0" err="1">
                <a:solidFill>
                  <a:prstClr val="black"/>
                </a:solidFill>
                <a:latin typeface="Calibri" panose="020F0502020204030204"/>
              </a:rPr>
              <a:t>thực</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và</a:t>
            </a:r>
            <a:r>
              <a:rPr lang="en-US" sz="3200" dirty="0">
                <a:solidFill>
                  <a:prstClr val="black"/>
                </a:solidFill>
                <a:latin typeface="Calibri" panose="020F0502020204030204"/>
              </a:rPr>
              <a:t> chia </a:t>
            </a:r>
            <a:r>
              <a:rPr lang="en-US" sz="3200" dirty="0" err="1">
                <a:solidFill>
                  <a:prstClr val="black"/>
                </a:solidFill>
                <a:latin typeface="Calibri" panose="020F0502020204030204"/>
              </a:rPr>
              <a:t>sẻ</a:t>
            </a:r>
            <a:r>
              <a:rPr lang="en-US" sz="3200" dirty="0">
                <a:solidFill>
                  <a:prstClr val="black"/>
                </a:solidFill>
                <a:latin typeface="Calibri" panose="020F0502020204030204"/>
              </a:rPr>
              <a:t> </a:t>
            </a:r>
            <a:r>
              <a:rPr lang="en-US" sz="3200" dirty="0" err="1">
                <a:solidFill>
                  <a:prstClr val="black"/>
                </a:solidFill>
                <a:latin typeface="Calibri" panose="020F0502020204030204"/>
              </a:rPr>
              <a:t>trước</a:t>
            </a:r>
            <a:r>
              <a:rPr lang="en-US" sz="3200" dirty="0">
                <a:solidFill>
                  <a:prstClr val="black"/>
                </a:solidFill>
                <a:latin typeface="Calibri" panose="020F0502020204030204"/>
              </a:rPr>
              <a:t> </a:t>
            </a:r>
            <a:r>
              <a:rPr lang="en-US" sz="3200" dirty="0" err="1">
                <a:solidFill>
                  <a:prstClr val="black"/>
                </a:solidFill>
                <a:latin typeface="Calibri" panose="020F0502020204030204"/>
              </a:rPr>
              <a:t>lớp</a:t>
            </a:r>
            <a:r>
              <a:rPr lang="en-US" sz="3200" dirty="0">
                <a:solidFill>
                  <a:prstClr val="black"/>
                </a:solidFill>
                <a:latin typeface="Calibri" panose="020F0502020204030204"/>
              </a:rPr>
              <a:t> </a:t>
            </a:r>
            <a:r>
              <a:rPr lang="en-US" sz="3200" dirty="0" err="1">
                <a:solidFill>
                  <a:prstClr val="black"/>
                </a:solidFill>
                <a:latin typeface="Calibri" panose="020F0502020204030204"/>
              </a:rPr>
              <a:t>vào</a:t>
            </a:r>
            <a:r>
              <a:rPr lang="en-US" sz="3200" dirty="0">
                <a:solidFill>
                  <a:prstClr val="black"/>
                </a:solidFill>
                <a:latin typeface="Calibri" panose="020F0502020204030204"/>
              </a:rPr>
              <a:t> </a:t>
            </a:r>
            <a:r>
              <a:rPr lang="en-US" sz="3200" dirty="0" err="1">
                <a:solidFill>
                  <a:prstClr val="black"/>
                </a:solidFill>
                <a:latin typeface="Calibri" panose="020F0502020204030204"/>
              </a:rPr>
              <a:t>tiết</a:t>
            </a:r>
            <a:r>
              <a:rPr lang="en-US" sz="3200" dirty="0">
                <a:solidFill>
                  <a:prstClr val="black"/>
                </a:solidFill>
                <a:latin typeface="Calibri" panose="020F0502020204030204"/>
              </a:rPr>
              <a:t> </a:t>
            </a:r>
            <a:r>
              <a:rPr lang="en-US" sz="3200" dirty="0" err="1">
                <a:solidFill>
                  <a:prstClr val="black"/>
                </a:solidFill>
                <a:latin typeface="Calibri" panose="020F0502020204030204"/>
              </a:rPr>
              <a:t>học</a:t>
            </a:r>
            <a:r>
              <a:rPr lang="en-US" sz="3200" dirty="0">
                <a:solidFill>
                  <a:prstClr val="black"/>
                </a:solidFill>
                <a:latin typeface="Calibri" panose="020F0502020204030204"/>
              </a:rPr>
              <a:t> </a:t>
            </a:r>
            <a:r>
              <a:rPr lang="en-US" sz="3200" dirty="0" err="1">
                <a:solidFill>
                  <a:prstClr val="black"/>
                </a:solidFill>
                <a:latin typeface="Calibri" panose="020F0502020204030204"/>
              </a:rPr>
              <a:t>sau</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 name="组合 49">
            <a:extLst>
              <a:ext uri="{FF2B5EF4-FFF2-40B4-BE49-F238E27FC236}">
                <a16:creationId xmlns:a16="http://schemas.microsoft.com/office/drawing/2014/main" id="{857C4A9F-4278-2007-0AD7-681003069120}"/>
              </a:ext>
            </a:extLst>
          </p:cNvPr>
          <p:cNvGrpSpPr/>
          <p:nvPr/>
        </p:nvGrpSpPr>
        <p:grpSpPr>
          <a:xfrm>
            <a:off x="511406" y="1237785"/>
            <a:ext cx="1740831" cy="886430"/>
            <a:chOff x="-112148" y="3696816"/>
            <a:chExt cx="6208148" cy="3161184"/>
          </a:xfrm>
        </p:grpSpPr>
        <p:pic>
          <p:nvPicPr>
            <p:cNvPr id="12" name="图片 2">
              <a:extLst>
                <a:ext uri="{FF2B5EF4-FFF2-40B4-BE49-F238E27FC236}">
                  <a16:creationId xmlns:a16="http://schemas.microsoft.com/office/drawing/2014/main" id="{2BB8A450-4FA3-DFB8-D34B-A38DABCD02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13" name="图片 22">
              <a:extLst>
                <a:ext uri="{FF2B5EF4-FFF2-40B4-BE49-F238E27FC236}">
                  <a16:creationId xmlns:a16="http://schemas.microsoft.com/office/drawing/2014/main" id="{CC28AF8F-0367-3C78-59AA-E51C13E2178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17" name="图片 4">
            <a:extLst>
              <a:ext uri="{FF2B5EF4-FFF2-40B4-BE49-F238E27FC236}">
                <a16:creationId xmlns:a16="http://schemas.microsoft.com/office/drawing/2014/main" id="{A6B2320B-4FE6-CADA-AA1D-9DB5234167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9542" r="77401"/>
          <a:stretch/>
        </p:blipFill>
        <p:spPr>
          <a:xfrm>
            <a:off x="10110451" y="3098516"/>
            <a:ext cx="1637778" cy="1103580"/>
          </a:xfrm>
          <a:prstGeom prst="rect">
            <a:avLst/>
          </a:prstGeom>
        </p:spPr>
      </p:pic>
      <p:grpSp>
        <p:nvGrpSpPr>
          <p:cNvPr id="19" name="组合 49">
            <a:extLst>
              <a:ext uri="{FF2B5EF4-FFF2-40B4-BE49-F238E27FC236}">
                <a16:creationId xmlns:a16="http://schemas.microsoft.com/office/drawing/2014/main" id="{6CF16751-BF36-D23C-44BF-885B34E7D41B}"/>
              </a:ext>
            </a:extLst>
          </p:cNvPr>
          <p:cNvGrpSpPr/>
          <p:nvPr/>
        </p:nvGrpSpPr>
        <p:grpSpPr>
          <a:xfrm>
            <a:off x="9700605" y="5438755"/>
            <a:ext cx="1740831" cy="886430"/>
            <a:chOff x="-112148" y="3696816"/>
            <a:chExt cx="6208148" cy="3161184"/>
          </a:xfrm>
        </p:grpSpPr>
        <p:pic>
          <p:nvPicPr>
            <p:cNvPr id="21" name="图片 2">
              <a:extLst>
                <a:ext uri="{FF2B5EF4-FFF2-40B4-BE49-F238E27FC236}">
                  <a16:creationId xmlns:a16="http://schemas.microsoft.com/office/drawing/2014/main" id="{40DF03A8-2975-3C20-CBB5-669A78F37C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23" name="图片 22">
              <a:extLst>
                <a:ext uri="{FF2B5EF4-FFF2-40B4-BE49-F238E27FC236}">
                  <a16:creationId xmlns:a16="http://schemas.microsoft.com/office/drawing/2014/main" id="{43152C63-5E4F-3964-4153-F894714B9C5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103191" y="3696816"/>
              <a:ext cx="718453" cy="933733"/>
            </a:xfrm>
            <a:prstGeom prst="rect">
              <a:avLst/>
            </a:prstGeom>
          </p:spPr>
        </p:pic>
      </p:grpSp>
    </p:spTree>
    <p:extLst>
      <p:ext uri="{BB962C8B-B14F-4D97-AF65-F5344CB8AC3E}">
        <p14:creationId xmlns:p14="http://schemas.microsoft.com/office/powerpoint/2010/main" val="9437848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wipe(down)">
                                      <p:cBhvr>
                                        <p:cTn id="10" dur="500"/>
                                        <p:tgtEl>
                                          <p:spTgt spid="62"/>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42C054B-D280-DCE9-69F9-CD1DDFDE91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p:blipFill>
        <p:spPr>
          <a:xfrm>
            <a:off x="815570" y="1229869"/>
            <a:ext cx="10560862" cy="5149478"/>
          </a:xfrm>
          <a:prstGeom prst="rect">
            <a:avLst/>
          </a:prstGeom>
        </p:spPr>
      </p:pic>
      <p:grpSp>
        <p:nvGrpSpPr>
          <p:cNvPr id="5" name="Group 4">
            <a:extLst>
              <a:ext uri="{FF2B5EF4-FFF2-40B4-BE49-F238E27FC236}">
                <a16:creationId xmlns:a16="http://schemas.microsoft.com/office/drawing/2014/main" id="{BE4E30BC-D953-2BE8-DB6D-EB0F139D3275}"/>
              </a:ext>
            </a:extLst>
          </p:cNvPr>
          <p:cNvGrpSpPr/>
          <p:nvPr/>
        </p:nvGrpSpPr>
        <p:grpSpPr>
          <a:xfrm>
            <a:off x="3694547" y="1928073"/>
            <a:ext cx="4978399" cy="895624"/>
            <a:chOff x="2540001" y="469536"/>
            <a:chExt cx="4978399" cy="895624"/>
          </a:xfrm>
        </p:grpSpPr>
        <p:pic>
          <p:nvPicPr>
            <p:cNvPr id="4" name="Graphic 3">
              <a:extLst>
                <a:ext uri="{FF2B5EF4-FFF2-40B4-BE49-F238E27FC236}">
                  <a16:creationId xmlns:a16="http://schemas.microsoft.com/office/drawing/2014/main" id="{7F99B5DA-1A2F-FE2C-31CA-A8C794D2F4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40001" y="469536"/>
              <a:ext cx="4978399" cy="895624"/>
            </a:xfrm>
            <a:prstGeom prst="rect">
              <a:avLst/>
            </a:prstGeom>
          </p:spPr>
        </p:pic>
        <p:sp>
          <p:nvSpPr>
            <p:cNvPr id="6" name="TextBox 5">
              <a:extLst>
                <a:ext uri="{FF2B5EF4-FFF2-40B4-BE49-F238E27FC236}">
                  <a16:creationId xmlns:a16="http://schemas.microsoft.com/office/drawing/2014/main" id="{18D10D06-189E-3618-BAEB-487C58C2D875}"/>
                </a:ext>
              </a:extLst>
            </p:cNvPr>
            <p:cNvSpPr txBox="1"/>
            <p:nvPr/>
          </p:nvSpPr>
          <p:spPr>
            <a:xfrm>
              <a:off x="2984550" y="478653"/>
              <a:ext cx="4191853" cy="846386"/>
            </a:xfrm>
            <a:prstGeom prst="rect">
              <a:avLst/>
            </a:prstGeom>
            <a:noFill/>
          </p:spPr>
          <p:txBody>
            <a:bodyPr wrap="none" lIns="0" tIns="0" rIns="0" bIns="0" rtlCol="0">
              <a:spAutoFit/>
            </a:bodyPr>
            <a:lstStyle/>
            <a:p>
              <a:pPr algn="ctr"/>
              <a:r>
                <a:rPr lang="en-US" sz="5500" dirty="0">
                  <a:solidFill>
                    <a:srgbClr val="002060"/>
                  </a:solidFill>
                  <a:latin typeface="UTM Cookies" panose="02040603050506020204" pitchFamily="18" charset="0"/>
                </a:rPr>
                <a:t>HOẠT ĐỘNG 8</a:t>
              </a:r>
            </a:p>
          </p:txBody>
        </p:sp>
      </p:grpSp>
      <p:sp>
        <p:nvSpPr>
          <p:cNvPr id="7" name="TextBox 6">
            <a:extLst>
              <a:ext uri="{FF2B5EF4-FFF2-40B4-BE49-F238E27FC236}">
                <a16:creationId xmlns:a16="http://schemas.microsoft.com/office/drawing/2014/main" id="{9D45AB48-0121-03CD-7525-7C304430516B}"/>
              </a:ext>
            </a:extLst>
          </p:cNvPr>
          <p:cNvSpPr txBox="1"/>
          <p:nvPr/>
        </p:nvSpPr>
        <p:spPr>
          <a:xfrm>
            <a:off x="3109692" y="3678192"/>
            <a:ext cx="5972616" cy="1477328"/>
          </a:xfrm>
          <a:prstGeom prst="rect">
            <a:avLst/>
          </a:prstGeom>
          <a:noFill/>
        </p:spPr>
        <p:txBody>
          <a:bodyPr wrap="square" lIns="0" tIns="0" rIns="0" bIns="0" rtlCol="0">
            <a:spAutoFit/>
          </a:bodyPr>
          <a:lstStyle/>
          <a:p>
            <a:pPr algn="ctr"/>
            <a:r>
              <a:rPr lang="en-US" sz="9600" b="1" dirty="0">
                <a:solidFill>
                  <a:srgbClr val="FF0000"/>
                </a:solidFill>
                <a:latin typeface="Calibri" panose="020F0502020204030204" pitchFamily="34" charset="0"/>
                <a:cs typeface="Calibri" panose="020F0502020204030204" pitchFamily="34" charset="0"/>
              </a:rPr>
              <a:t>CỦNG CỐ</a:t>
            </a:r>
          </a:p>
        </p:txBody>
      </p:sp>
    </p:spTree>
    <p:extLst>
      <p:ext uri="{BB962C8B-B14F-4D97-AF65-F5344CB8AC3E}">
        <p14:creationId xmlns:p14="http://schemas.microsoft.com/office/powerpoint/2010/main" val="966751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Có thể là tranh biếm họa về trẻ em">
            <a:extLst>
              <a:ext uri="{FF2B5EF4-FFF2-40B4-BE49-F238E27FC236}">
                <a16:creationId xmlns:a16="http://schemas.microsoft.com/office/drawing/2014/main" id="{72E4A75F-6751-5519-0B2B-DA446FBE1E8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525" y="0"/>
            <a:ext cx="1217295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3DF3C17-D8B6-4F2E-51F2-5DC3926559E8}"/>
              </a:ext>
            </a:extLst>
          </p:cNvPr>
          <p:cNvGrpSpPr/>
          <p:nvPr/>
        </p:nvGrpSpPr>
        <p:grpSpPr>
          <a:xfrm>
            <a:off x="1186261" y="1843950"/>
            <a:ext cx="9922042" cy="3170100"/>
            <a:chOff x="2031993" y="1694102"/>
            <a:chExt cx="8647256" cy="3789830"/>
          </a:xfrm>
        </p:grpSpPr>
        <p:sp>
          <p:nvSpPr>
            <p:cNvPr id="4" name="TextBox 3">
              <a:extLst>
                <a:ext uri="{FF2B5EF4-FFF2-40B4-BE49-F238E27FC236}">
                  <a16:creationId xmlns:a16="http://schemas.microsoft.com/office/drawing/2014/main" id="{F163164E-296A-EBCB-41D4-BBBDFA42B414}"/>
                </a:ext>
              </a:extLst>
            </p:cNvPr>
            <p:cNvSpPr txBox="1"/>
            <p:nvPr/>
          </p:nvSpPr>
          <p:spPr>
            <a:xfrm>
              <a:off x="2031993" y="1694103"/>
              <a:ext cx="8647256" cy="3789829"/>
            </a:xfrm>
            <a:prstGeom prst="rect">
              <a:avLst/>
            </a:prstGeom>
            <a:noFill/>
          </p:spPr>
          <p:txBody>
            <a:bodyPr wrap="square" rtlCol="0">
              <a:spAutoFit/>
            </a:bodyPr>
            <a:lstStyle/>
            <a:p>
              <a:pPr algn="ctr"/>
              <a:r>
                <a:rPr lang="en-US" sz="10000" dirty="0">
                  <a:ln w="466725">
                    <a:solidFill>
                      <a:schemeClr val="bg1"/>
                    </a:solidFill>
                  </a:ln>
                  <a:latin typeface="SVN-Poky's" panose="020B0606040200020203" pitchFamily="34" charset="0"/>
                </a:rPr>
                <a:t>CHỌN BIỂU TƯỢNG</a:t>
              </a:r>
            </a:p>
          </p:txBody>
        </p:sp>
        <p:sp>
          <p:nvSpPr>
            <p:cNvPr id="5" name="TextBox 4">
              <a:extLst>
                <a:ext uri="{FF2B5EF4-FFF2-40B4-BE49-F238E27FC236}">
                  <a16:creationId xmlns:a16="http://schemas.microsoft.com/office/drawing/2014/main" id="{D550FD39-6551-6C6A-2B00-19DA8240CE8F}"/>
                </a:ext>
              </a:extLst>
            </p:cNvPr>
            <p:cNvSpPr txBox="1"/>
            <p:nvPr/>
          </p:nvSpPr>
          <p:spPr>
            <a:xfrm>
              <a:off x="2031993" y="1694102"/>
              <a:ext cx="8647256" cy="3789829"/>
            </a:xfrm>
            <a:prstGeom prst="rect">
              <a:avLst/>
            </a:prstGeom>
            <a:noFill/>
          </p:spPr>
          <p:txBody>
            <a:bodyPr wrap="square" rtlCol="0">
              <a:spAutoFit/>
            </a:bodyPr>
            <a:lstStyle/>
            <a:p>
              <a:pPr algn="ctr"/>
              <a:r>
                <a:rPr lang="en-US" sz="10000" dirty="0">
                  <a:ln w="19050">
                    <a:solidFill>
                      <a:schemeClr val="tx1"/>
                    </a:solidFill>
                  </a:ln>
                  <a:solidFill>
                    <a:srgbClr val="FF0000"/>
                  </a:solidFill>
                  <a:latin typeface="SVN-Poky's" panose="020B0606040200020203" pitchFamily="34" charset="0"/>
                </a:rPr>
                <a:t>CHỌN BIỂU TƯỢNG</a:t>
              </a:r>
            </a:p>
          </p:txBody>
        </p:sp>
      </p:grpSp>
      <p:grpSp>
        <p:nvGrpSpPr>
          <p:cNvPr id="8" name="Group 7">
            <a:extLst>
              <a:ext uri="{FF2B5EF4-FFF2-40B4-BE49-F238E27FC236}">
                <a16:creationId xmlns:a16="http://schemas.microsoft.com/office/drawing/2014/main" id="{34337ED7-773B-F435-5EE6-4C1E79ECAAC2}"/>
              </a:ext>
            </a:extLst>
          </p:cNvPr>
          <p:cNvGrpSpPr/>
          <p:nvPr/>
        </p:nvGrpSpPr>
        <p:grpSpPr>
          <a:xfrm>
            <a:off x="3606800" y="754929"/>
            <a:ext cx="4978399" cy="895624"/>
            <a:chOff x="2540001" y="469536"/>
            <a:chExt cx="4978399" cy="895624"/>
          </a:xfrm>
        </p:grpSpPr>
        <p:pic>
          <p:nvPicPr>
            <p:cNvPr id="9" name="Graphic 8">
              <a:extLst>
                <a:ext uri="{FF2B5EF4-FFF2-40B4-BE49-F238E27FC236}">
                  <a16:creationId xmlns:a16="http://schemas.microsoft.com/office/drawing/2014/main" id="{EE20B69E-4358-B5B7-2B04-BCB6A7BFCE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40001" y="469536"/>
              <a:ext cx="4978399" cy="895624"/>
            </a:xfrm>
            <a:prstGeom prst="rect">
              <a:avLst/>
            </a:prstGeom>
          </p:spPr>
        </p:pic>
        <p:sp>
          <p:nvSpPr>
            <p:cNvPr id="10" name="TextBox 9">
              <a:extLst>
                <a:ext uri="{FF2B5EF4-FFF2-40B4-BE49-F238E27FC236}">
                  <a16:creationId xmlns:a16="http://schemas.microsoft.com/office/drawing/2014/main" id="{3642FF7B-03DF-CC8F-6D22-EC342E9E32DE}"/>
                </a:ext>
              </a:extLst>
            </p:cNvPr>
            <p:cNvSpPr txBox="1"/>
            <p:nvPr/>
          </p:nvSpPr>
          <p:spPr>
            <a:xfrm>
              <a:off x="3629766" y="478653"/>
              <a:ext cx="2901435" cy="846386"/>
            </a:xfrm>
            <a:prstGeom prst="rect">
              <a:avLst/>
            </a:prstGeom>
            <a:noFill/>
          </p:spPr>
          <p:txBody>
            <a:bodyPr wrap="none" lIns="0" tIns="0" rIns="0" bIns="0" rtlCol="0">
              <a:spAutoFit/>
            </a:bodyPr>
            <a:lstStyle/>
            <a:p>
              <a:pPr algn="ctr"/>
              <a:r>
                <a:rPr lang="en-US" sz="5500" dirty="0">
                  <a:solidFill>
                    <a:srgbClr val="002060"/>
                  </a:solidFill>
                  <a:latin typeface="UTM Cookies" panose="02040603050506020204" pitchFamily="18" charset="0"/>
                </a:rPr>
                <a:t>TRÒ CHƠI</a:t>
              </a:r>
            </a:p>
          </p:txBody>
        </p:sp>
      </p:grpSp>
    </p:spTree>
    <p:extLst>
      <p:ext uri="{BB962C8B-B14F-4D97-AF65-F5344CB8AC3E}">
        <p14:creationId xmlns:p14="http://schemas.microsoft.com/office/powerpoint/2010/main" val="889985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3F1D65D-B0B1-F952-ABA7-0C83EB98BCB2}"/>
              </a:ext>
            </a:extLst>
          </p:cNvPr>
          <p:cNvGrpSpPr/>
          <p:nvPr/>
        </p:nvGrpSpPr>
        <p:grpSpPr>
          <a:xfrm>
            <a:off x="68699" y="1936211"/>
            <a:ext cx="2326104" cy="1954000"/>
            <a:chOff x="1128417" y="741075"/>
            <a:chExt cx="2326104" cy="1954000"/>
          </a:xfrm>
        </p:grpSpPr>
        <p:sp>
          <p:nvSpPr>
            <p:cNvPr id="8" name="Rectangle: Rounded Corners 7">
              <a:extLst>
                <a:ext uri="{FF2B5EF4-FFF2-40B4-BE49-F238E27FC236}">
                  <a16:creationId xmlns:a16="http://schemas.microsoft.com/office/drawing/2014/main" id="{955F7FAE-0C03-4C72-568B-0D9DE7A23774}"/>
                </a:ext>
              </a:extLst>
            </p:cNvPr>
            <p:cNvSpPr/>
            <p:nvPr/>
          </p:nvSpPr>
          <p:spPr>
            <a:xfrm>
              <a:off x="1128417" y="741075"/>
              <a:ext cx="2326104" cy="1954000"/>
            </a:xfrm>
            <a:custGeom>
              <a:avLst/>
              <a:gdLst>
                <a:gd name="connsiteX0" fmla="*/ 0 w 2326104"/>
                <a:gd name="connsiteY0" fmla="*/ 325673 h 1954000"/>
                <a:gd name="connsiteX1" fmla="*/ 325673 w 2326104"/>
                <a:gd name="connsiteY1" fmla="*/ 0 h 1954000"/>
                <a:gd name="connsiteX2" fmla="*/ 917421 w 2326104"/>
                <a:gd name="connsiteY2" fmla="*/ 0 h 1954000"/>
                <a:gd name="connsiteX3" fmla="*/ 1458926 w 2326104"/>
                <a:gd name="connsiteY3" fmla="*/ 0 h 1954000"/>
                <a:gd name="connsiteX4" fmla="*/ 2000431 w 2326104"/>
                <a:gd name="connsiteY4" fmla="*/ 0 h 1954000"/>
                <a:gd name="connsiteX5" fmla="*/ 2326104 w 2326104"/>
                <a:gd name="connsiteY5" fmla="*/ 325673 h 1954000"/>
                <a:gd name="connsiteX6" fmla="*/ 2326104 w 2326104"/>
                <a:gd name="connsiteY6" fmla="*/ 733838 h 1954000"/>
                <a:gd name="connsiteX7" fmla="*/ 2326104 w 2326104"/>
                <a:gd name="connsiteY7" fmla="*/ 1155029 h 1954000"/>
                <a:gd name="connsiteX8" fmla="*/ 2326104 w 2326104"/>
                <a:gd name="connsiteY8" fmla="*/ 1628327 h 1954000"/>
                <a:gd name="connsiteX9" fmla="*/ 2000431 w 2326104"/>
                <a:gd name="connsiteY9" fmla="*/ 1954000 h 1954000"/>
                <a:gd name="connsiteX10" fmla="*/ 1408683 w 2326104"/>
                <a:gd name="connsiteY10" fmla="*/ 1954000 h 1954000"/>
                <a:gd name="connsiteX11" fmla="*/ 816935 w 2326104"/>
                <a:gd name="connsiteY11" fmla="*/ 1954000 h 1954000"/>
                <a:gd name="connsiteX12" fmla="*/ 325673 w 2326104"/>
                <a:gd name="connsiteY12" fmla="*/ 1954000 h 1954000"/>
                <a:gd name="connsiteX13" fmla="*/ 0 w 2326104"/>
                <a:gd name="connsiteY13" fmla="*/ 1628327 h 1954000"/>
                <a:gd name="connsiteX14" fmla="*/ 0 w 2326104"/>
                <a:gd name="connsiteY14" fmla="*/ 1207136 h 1954000"/>
                <a:gd name="connsiteX15" fmla="*/ 0 w 2326104"/>
                <a:gd name="connsiteY15" fmla="*/ 746864 h 1954000"/>
                <a:gd name="connsiteX16" fmla="*/ 0 w 2326104"/>
                <a:gd name="connsiteY16" fmla="*/ 325673 h 1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6104" h="1954000" fill="none" extrusionOk="0">
                  <a:moveTo>
                    <a:pt x="0" y="325673"/>
                  </a:moveTo>
                  <a:cubicBezTo>
                    <a:pt x="-4525" y="148904"/>
                    <a:pt x="114237" y="-6973"/>
                    <a:pt x="325673" y="0"/>
                  </a:cubicBezTo>
                  <a:cubicBezTo>
                    <a:pt x="458704" y="-34972"/>
                    <a:pt x="719331" y="46548"/>
                    <a:pt x="917421" y="0"/>
                  </a:cubicBezTo>
                  <a:cubicBezTo>
                    <a:pt x="1115511" y="-46548"/>
                    <a:pt x="1275254" y="10978"/>
                    <a:pt x="1458926" y="0"/>
                  </a:cubicBezTo>
                  <a:cubicBezTo>
                    <a:pt x="1642599" y="-10978"/>
                    <a:pt x="1835339" y="39975"/>
                    <a:pt x="2000431" y="0"/>
                  </a:cubicBezTo>
                  <a:cubicBezTo>
                    <a:pt x="2185014" y="-37714"/>
                    <a:pt x="2332944" y="141480"/>
                    <a:pt x="2326104" y="325673"/>
                  </a:cubicBezTo>
                  <a:cubicBezTo>
                    <a:pt x="2328242" y="414502"/>
                    <a:pt x="2313210" y="596253"/>
                    <a:pt x="2326104" y="733838"/>
                  </a:cubicBezTo>
                  <a:cubicBezTo>
                    <a:pt x="2338998" y="871424"/>
                    <a:pt x="2300104" y="1061282"/>
                    <a:pt x="2326104" y="1155029"/>
                  </a:cubicBezTo>
                  <a:cubicBezTo>
                    <a:pt x="2352104" y="1248776"/>
                    <a:pt x="2277002" y="1520953"/>
                    <a:pt x="2326104" y="1628327"/>
                  </a:cubicBezTo>
                  <a:cubicBezTo>
                    <a:pt x="2317617" y="1801674"/>
                    <a:pt x="2186609" y="1995441"/>
                    <a:pt x="2000431" y="1954000"/>
                  </a:cubicBezTo>
                  <a:cubicBezTo>
                    <a:pt x="1783624" y="2024539"/>
                    <a:pt x="1633459" y="1899506"/>
                    <a:pt x="1408683" y="1954000"/>
                  </a:cubicBezTo>
                  <a:cubicBezTo>
                    <a:pt x="1183907" y="2008494"/>
                    <a:pt x="936374" y="1923536"/>
                    <a:pt x="816935" y="1954000"/>
                  </a:cubicBezTo>
                  <a:cubicBezTo>
                    <a:pt x="697496" y="1984464"/>
                    <a:pt x="465485" y="1935634"/>
                    <a:pt x="325673" y="1954000"/>
                  </a:cubicBezTo>
                  <a:cubicBezTo>
                    <a:pt x="136726" y="1955350"/>
                    <a:pt x="4789" y="1787892"/>
                    <a:pt x="0" y="1628327"/>
                  </a:cubicBezTo>
                  <a:cubicBezTo>
                    <a:pt x="-21809" y="1509663"/>
                    <a:pt x="20881" y="1341508"/>
                    <a:pt x="0" y="1207136"/>
                  </a:cubicBezTo>
                  <a:cubicBezTo>
                    <a:pt x="-20881" y="1072764"/>
                    <a:pt x="1459" y="961998"/>
                    <a:pt x="0" y="746864"/>
                  </a:cubicBezTo>
                  <a:cubicBezTo>
                    <a:pt x="-1459" y="531730"/>
                    <a:pt x="33908" y="429294"/>
                    <a:pt x="0" y="325673"/>
                  </a:cubicBezTo>
                  <a:close/>
                </a:path>
                <a:path w="2326104" h="1954000" stroke="0" extrusionOk="0">
                  <a:moveTo>
                    <a:pt x="0" y="325673"/>
                  </a:moveTo>
                  <a:cubicBezTo>
                    <a:pt x="-1011" y="166690"/>
                    <a:pt x="168715" y="-13524"/>
                    <a:pt x="325673" y="0"/>
                  </a:cubicBezTo>
                  <a:cubicBezTo>
                    <a:pt x="580208" y="-27467"/>
                    <a:pt x="639061" y="25102"/>
                    <a:pt x="883926" y="0"/>
                  </a:cubicBezTo>
                  <a:cubicBezTo>
                    <a:pt x="1128791" y="-25102"/>
                    <a:pt x="1162738" y="26522"/>
                    <a:pt x="1391936" y="0"/>
                  </a:cubicBezTo>
                  <a:cubicBezTo>
                    <a:pt x="1621134" y="-26522"/>
                    <a:pt x="1871845" y="36909"/>
                    <a:pt x="2000431" y="0"/>
                  </a:cubicBezTo>
                  <a:cubicBezTo>
                    <a:pt x="2204505" y="8341"/>
                    <a:pt x="2313314" y="152926"/>
                    <a:pt x="2326104" y="325673"/>
                  </a:cubicBezTo>
                  <a:cubicBezTo>
                    <a:pt x="2328470" y="471797"/>
                    <a:pt x="2312677" y="631595"/>
                    <a:pt x="2326104" y="733838"/>
                  </a:cubicBezTo>
                  <a:cubicBezTo>
                    <a:pt x="2339531" y="836081"/>
                    <a:pt x="2325590" y="1077959"/>
                    <a:pt x="2326104" y="1181082"/>
                  </a:cubicBezTo>
                  <a:cubicBezTo>
                    <a:pt x="2326618" y="1284205"/>
                    <a:pt x="2289044" y="1523986"/>
                    <a:pt x="2326104" y="1628327"/>
                  </a:cubicBezTo>
                  <a:cubicBezTo>
                    <a:pt x="2278248" y="1798836"/>
                    <a:pt x="2168212" y="1942760"/>
                    <a:pt x="2000431" y="1954000"/>
                  </a:cubicBezTo>
                  <a:cubicBezTo>
                    <a:pt x="1804905" y="1995573"/>
                    <a:pt x="1717778" y="1913986"/>
                    <a:pt x="1442178" y="1954000"/>
                  </a:cubicBezTo>
                  <a:cubicBezTo>
                    <a:pt x="1166578" y="1994014"/>
                    <a:pt x="1085391" y="1949385"/>
                    <a:pt x="934168" y="1954000"/>
                  </a:cubicBezTo>
                  <a:cubicBezTo>
                    <a:pt x="782945" y="1958615"/>
                    <a:pt x="619133" y="1884978"/>
                    <a:pt x="325673" y="1954000"/>
                  </a:cubicBezTo>
                  <a:cubicBezTo>
                    <a:pt x="148319" y="1959267"/>
                    <a:pt x="-21743" y="1799419"/>
                    <a:pt x="0" y="1628327"/>
                  </a:cubicBezTo>
                  <a:cubicBezTo>
                    <a:pt x="-15769" y="1502247"/>
                    <a:pt x="8915" y="1395249"/>
                    <a:pt x="0" y="1207136"/>
                  </a:cubicBezTo>
                  <a:cubicBezTo>
                    <a:pt x="-8915" y="1019023"/>
                    <a:pt x="47315" y="875927"/>
                    <a:pt x="0" y="759891"/>
                  </a:cubicBezTo>
                  <a:cubicBezTo>
                    <a:pt x="-47315" y="643855"/>
                    <a:pt x="45790" y="524198"/>
                    <a:pt x="0" y="325673"/>
                  </a:cubicBezTo>
                  <a:close/>
                </a:path>
              </a:pathLst>
            </a:custGeom>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dirty="0"/>
            </a:p>
          </p:txBody>
        </p:sp>
        <p:pic>
          <p:nvPicPr>
            <p:cNvPr id="7" name="Picture 6" descr="A picture containing clipart&#10;&#10;Description automatically generated">
              <a:extLst>
                <a:ext uri="{FF2B5EF4-FFF2-40B4-BE49-F238E27FC236}">
                  <a16:creationId xmlns:a16="http://schemas.microsoft.com/office/drawing/2014/main" id="{5EAC9AD5-BF70-193B-620E-D563D7F48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086" y="875001"/>
              <a:ext cx="1230766" cy="1686147"/>
            </a:xfrm>
            <a:prstGeom prst="rect">
              <a:avLst/>
            </a:prstGeom>
          </p:spPr>
        </p:pic>
      </p:grpSp>
      <p:grpSp>
        <p:nvGrpSpPr>
          <p:cNvPr id="15" name="Group 14">
            <a:extLst>
              <a:ext uri="{FF2B5EF4-FFF2-40B4-BE49-F238E27FC236}">
                <a16:creationId xmlns:a16="http://schemas.microsoft.com/office/drawing/2014/main" id="{728E9128-8AA5-ACFB-A0A7-FF305D8EC8CA}"/>
              </a:ext>
            </a:extLst>
          </p:cNvPr>
          <p:cNvGrpSpPr/>
          <p:nvPr/>
        </p:nvGrpSpPr>
        <p:grpSpPr>
          <a:xfrm>
            <a:off x="44773" y="4178564"/>
            <a:ext cx="2326104" cy="1954000"/>
            <a:chOff x="1056228" y="2978949"/>
            <a:chExt cx="2326104" cy="1954000"/>
          </a:xfrm>
        </p:grpSpPr>
        <p:sp>
          <p:nvSpPr>
            <p:cNvPr id="11" name="Rectangle: Rounded Corners 10">
              <a:extLst>
                <a:ext uri="{FF2B5EF4-FFF2-40B4-BE49-F238E27FC236}">
                  <a16:creationId xmlns:a16="http://schemas.microsoft.com/office/drawing/2014/main" id="{6E2A2BE5-C208-6241-39BC-E3224D3BE4A1}"/>
                </a:ext>
              </a:extLst>
            </p:cNvPr>
            <p:cNvSpPr/>
            <p:nvPr/>
          </p:nvSpPr>
          <p:spPr>
            <a:xfrm>
              <a:off x="1056228" y="2978949"/>
              <a:ext cx="2326104" cy="1954000"/>
            </a:xfrm>
            <a:custGeom>
              <a:avLst/>
              <a:gdLst>
                <a:gd name="connsiteX0" fmla="*/ 0 w 2326104"/>
                <a:gd name="connsiteY0" fmla="*/ 325673 h 1954000"/>
                <a:gd name="connsiteX1" fmla="*/ 325673 w 2326104"/>
                <a:gd name="connsiteY1" fmla="*/ 0 h 1954000"/>
                <a:gd name="connsiteX2" fmla="*/ 917421 w 2326104"/>
                <a:gd name="connsiteY2" fmla="*/ 0 h 1954000"/>
                <a:gd name="connsiteX3" fmla="*/ 1458926 w 2326104"/>
                <a:gd name="connsiteY3" fmla="*/ 0 h 1954000"/>
                <a:gd name="connsiteX4" fmla="*/ 2000431 w 2326104"/>
                <a:gd name="connsiteY4" fmla="*/ 0 h 1954000"/>
                <a:gd name="connsiteX5" fmla="*/ 2326104 w 2326104"/>
                <a:gd name="connsiteY5" fmla="*/ 325673 h 1954000"/>
                <a:gd name="connsiteX6" fmla="*/ 2326104 w 2326104"/>
                <a:gd name="connsiteY6" fmla="*/ 733838 h 1954000"/>
                <a:gd name="connsiteX7" fmla="*/ 2326104 w 2326104"/>
                <a:gd name="connsiteY7" fmla="*/ 1155029 h 1954000"/>
                <a:gd name="connsiteX8" fmla="*/ 2326104 w 2326104"/>
                <a:gd name="connsiteY8" fmla="*/ 1628327 h 1954000"/>
                <a:gd name="connsiteX9" fmla="*/ 2000431 w 2326104"/>
                <a:gd name="connsiteY9" fmla="*/ 1954000 h 1954000"/>
                <a:gd name="connsiteX10" fmla="*/ 1408683 w 2326104"/>
                <a:gd name="connsiteY10" fmla="*/ 1954000 h 1954000"/>
                <a:gd name="connsiteX11" fmla="*/ 816935 w 2326104"/>
                <a:gd name="connsiteY11" fmla="*/ 1954000 h 1954000"/>
                <a:gd name="connsiteX12" fmla="*/ 325673 w 2326104"/>
                <a:gd name="connsiteY12" fmla="*/ 1954000 h 1954000"/>
                <a:gd name="connsiteX13" fmla="*/ 0 w 2326104"/>
                <a:gd name="connsiteY13" fmla="*/ 1628327 h 1954000"/>
                <a:gd name="connsiteX14" fmla="*/ 0 w 2326104"/>
                <a:gd name="connsiteY14" fmla="*/ 1207136 h 1954000"/>
                <a:gd name="connsiteX15" fmla="*/ 0 w 2326104"/>
                <a:gd name="connsiteY15" fmla="*/ 746864 h 1954000"/>
                <a:gd name="connsiteX16" fmla="*/ 0 w 2326104"/>
                <a:gd name="connsiteY16" fmla="*/ 325673 h 1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6104" h="1954000" fill="none" extrusionOk="0">
                  <a:moveTo>
                    <a:pt x="0" y="325673"/>
                  </a:moveTo>
                  <a:cubicBezTo>
                    <a:pt x="-4525" y="148904"/>
                    <a:pt x="114237" y="-6973"/>
                    <a:pt x="325673" y="0"/>
                  </a:cubicBezTo>
                  <a:cubicBezTo>
                    <a:pt x="458704" y="-34972"/>
                    <a:pt x="719331" y="46548"/>
                    <a:pt x="917421" y="0"/>
                  </a:cubicBezTo>
                  <a:cubicBezTo>
                    <a:pt x="1115511" y="-46548"/>
                    <a:pt x="1275254" y="10978"/>
                    <a:pt x="1458926" y="0"/>
                  </a:cubicBezTo>
                  <a:cubicBezTo>
                    <a:pt x="1642599" y="-10978"/>
                    <a:pt x="1835339" y="39975"/>
                    <a:pt x="2000431" y="0"/>
                  </a:cubicBezTo>
                  <a:cubicBezTo>
                    <a:pt x="2185014" y="-37714"/>
                    <a:pt x="2332944" y="141480"/>
                    <a:pt x="2326104" y="325673"/>
                  </a:cubicBezTo>
                  <a:cubicBezTo>
                    <a:pt x="2328242" y="414502"/>
                    <a:pt x="2313210" y="596253"/>
                    <a:pt x="2326104" y="733838"/>
                  </a:cubicBezTo>
                  <a:cubicBezTo>
                    <a:pt x="2338998" y="871424"/>
                    <a:pt x="2300104" y="1061282"/>
                    <a:pt x="2326104" y="1155029"/>
                  </a:cubicBezTo>
                  <a:cubicBezTo>
                    <a:pt x="2352104" y="1248776"/>
                    <a:pt x="2277002" y="1520953"/>
                    <a:pt x="2326104" y="1628327"/>
                  </a:cubicBezTo>
                  <a:cubicBezTo>
                    <a:pt x="2317617" y="1801674"/>
                    <a:pt x="2186609" y="1995441"/>
                    <a:pt x="2000431" y="1954000"/>
                  </a:cubicBezTo>
                  <a:cubicBezTo>
                    <a:pt x="1783624" y="2024539"/>
                    <a:pt x="1633459" y="1899506"/>
                    <a:pt x="1408683" y="1954000"/>
                  </a:cubicBezTo>
                  <a:cubicBezTo>
                    <a:pt x="1183907" y="2008494"/>
                    <a:pt x="936374" y="1923536"/>
                    <a:pt x="816935" y="1954000"/>
                  </a:cubicBezTo>
                  <a:cubicBezTo>
                    <a:pt x="697496" y="1984464"/>
                    <a:pt x="465485" y="1935634"/>
                    <a:pt x="325673" y="1954000"/>
                  </a:cubicBezTo>
                  <a:cubicBezTo>
                    <a:pt x="136726" y="1955350"/>
                    <a:pt x="4789" y="1787892"/>
                    <a:pt x="0" y="1628327"/>
                  </a:cubicBezTo>
                  <a:cubicBezTo>
                    <a:pt x="-21809" y="1509663"/>
                    <a:pt x="20881" y="1341508"/>
                    <a:pt x="0" y="1207136"/>
                  </a:cubicBezTo>
                  <a:cubicBezTo>
                    <a:pt x="-20881" y="1072764"/>
                    <a:pt x="1459" y="961998"/>
                    <a:pt x="0" y="746864"/>
                  </a:cubicBezTo>
                  <a:cubicBezTo>
                    <a:pt x="-1459" y="531730"/>
                    <a:pt x="33908" y="429294"/>
                    <a:pt x="0" y="325673"/>
                  </a:cubicBezTo>
                  <a:close/>
                </a:path>
                <a:path w="2326104" h="1954000" stroke="0" extrusionOk="0">
                  <a:moveTo>
                    <a:pt x="0" y="325673"/>
                  </a:moveTo>
                  <a:cubicBezTo>
                    <a:pt x="-1011" y="166690"/>
                    <a:pt x="168715" y="-13524"/>
                    <a:pt x="325673" y="0"/>
                  </a:cubicBezTo>
                  <a:cubicBezTo>
                    <a:pt x="580208" y="-27467"/>
                    <a:pt x="639061" y="25102"/>
                    <a:pt x="883926" y="0"/>
                  </a:cubicBezTo>
                  <a:cubicBezTo>
                    <a:pt x="1128791" y="-25102"/>
                    <a:pt x="1162738" y="26522"/>
                    <a:pt x="1391936" y="0"/>
                  </a:cubicBezTo>
                  <a:cubicBezTo>
                    <a:pt x="1621134" y="-26522"/>
                    <a:pt x="1871845" y="36909"/>
                    <a:pt x="2000431" y="0"/>
                  </a:cubicBezTo>
                  <a:cubicBezTo>
                    <a:pt x="2204505" y="8341"/>
                    <a:pt x="2313314" y="152926"/>
                    <a:pt x="2326104" y="325673"/>
                  </a:cubicBezTo>
                  <a:cubicBezTo>
                    <a:pt x="2328470" y="471797"/>
                    <a:pt x="2312677" y="631595"/>
                    <a:pt x="2326104" y="733838"/>
                  </a:cubicBezTo>
                  <a:cubicBezTo>
                    <a:pt x="2339531" y="836081"/>
                    <a:pt x="2325590" y="1077959"/>
                    <a:pt x="2326104" y="1181082"/>
                  </a:cubicBezTo>
                  <a:cubicBezTo>
                    <a:pt x="2326618" y="1284205"/>
                    <a:pt x="2289044" y="1523986"/>
                    <a:pt x="2326104" y="1628327"/>
                  </a:cubicBezTo>
                  <a:cubicBezTo>
                    <a:pt x="2278248" y="1798836"/>
                    <a:pt x="2168212" y="1942760"/>
                    <a:pt x="2000431" y="1954000"/>
                  </a:cubicBezTo>
                  <a:cubicBezTo>
                    <a:pt x="1804905" y="1995573"/>
                    <a:pt x="1717778" y="1913986"/>
                    <a:pt x="1442178" y="1954000"/>
                  </a:cubicBezTo>
                  <a:cubicBezTo>
                    <a:pt x="1166578" y="1994014"/>
                    <a:pt x="1085391" y="1949385"/>
                    <a:pt x="934168" y="1954000"/>
                  </a:cubicBezTo>
                  <a:cubicBezTo>
                    <a:pt x="782945" y="1958615"/>
                    <a:pt x="619133" y="1884978"/>
                    <a:pt x="325673" y="1954000"/>
                  </a:cubicBezTo>
                  <a:cubicBezTo>
                    <a:pt x="148319" y="1959267"/>
                    <a:pt x="-21743" y="1799419"/>
                    <a:pt x="0" y="1628327"/>
                  </a:cubicBezTo>
                  <a:cubicBezTo>
                    <a:pt x="-15769" y="1502247"/>
                    <a:pt x="8915" y="1395249"/>
                    <a:pt x="0" y="1207136"/>
                  </a:cubicBezTo>
                  <a:cubicBezTo>
                    <a:pt x="-8915" y="1019023"/>
                    <a:pt x="47315" y="875927"/>
                    <a:pt x="0" y="759891"/>
                  </a:cubicBezTo>
                  <a:cubicBezTo>
                    <a:pt x="-47315" y="643855"/>
                    <a:pt x="45790" y="524198"/>
                    <a:pt x="0" y="325673"/>
                  </a:cubicBezTo>
                  <a:close/>
                </a:path>
              </a:pathLst>
            </a:custGeom>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dirty="0"/>
            </a:p>
          </p:txBody>
        </p:sp>
        <p:pic>
          <p:nvPicPr>
            <p:cNvPr id="14" name="Picture 13" descr="A picture containing clipart&#10;&#10;Description automatically generated">
              <a:extLst>
                <a:ext uri="{FF2B5EF4-FFF2-40B4-BE49-F238E27FC236}">
                  <a16:creationId xmlns:a16="http://schemas.microsoft.com/office/drawing/2014/main" id="{C9C2661D-F2A6-9D6A-2A58-B48396E06A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4292" y="3212236"/>
              <a:ext cx="1794353" cy="1487425"/>
            </a:xfrm>
            <a:prstGeom prst="rect">
              <a:avLst/>
            </a:prstGeom>
          </p:spPr>
        </p:pic>
      </p:grpSp>
      <p:grpSp>
        <p:nvGrpSpPr>
          <p:cNvPr id="20" name="Group 19">
            <a:extLst>
              <a:ext uri="{FF2B5EF4-FFF2-40B4-BE49-F238E27FC236}">
                <a16:creationId xmlns:a16="http://schemas.microsoft.com/office/drawing/2014/main" id="{95A82761-8174-FBD2-4C23-E0AC7E78F68F}"/>
              </a:ext>
            </a:extLst>
          </p:cNvPr>
          <p:cNvGrpSpPr/>
          <p:nvPr/>
        </p:nvGrpSpPr>
        <p:grpSpPr>
          <a:xfrm>
            <a:off x="2524613" y="4254297"/>
            <a:ext cx="2326104" cy="1954000"/>
            <a:chOff x="3870233" y="3059160"/>
            <a:chExt cx="2326104" cy="1954000"/>
          </a:xfrm>
        </p:grpSpPr>
        <p:sp>
          <p:nvSpPr>
            <p:cNvPr id="18" name="Rectangle: Rounded Corners 17">
              <a:extLst>
                <a:ext uri="{FF2B5EF4-FFF2-40B4-BE49-F238E27FC236}">
                  <a16:creationId xmlns:a16="http://schemas.microsoft.com/office/drawing/2014/main" id="{B8666E22-D748-0A18-F277-48049645504E}"/>
                </a:ext>
              </a:extLst>
            </p:cNvPr>
            <p:cNvSpPr/>
            <p:nvPr/>
          </p:nvSpPr>
          <p:spPr>
            <a:xfrm>
              <a:off x="3870233" y="3059160"/>
              <a:ext cx="2326104" cy="1954000"/>
            </a:xfrm>
            <a:custGeom>
              <a:avLst/>
              <a:gdLst>
                <a:gd name="connsiteX0" fmla="*/ 0 w 2326104"/>
                <a:gd name="connsiteY0" fmla="*/ 325673 h 1954000"/>
                <a:gd name="connsiteX1" fmla="*/ 325673 w 2326104"/>
                <a:gd name="connsiteY1" fmla="*/ 0 h 1954000"/>
                <a:gd name="connsiteX2" fmla="*/ 917421 w 2326104"/>
                <a:gd name="connsiteY2" fmla="*/ 0 h 1954000"/>
                <a:gd name="connsiteX3" fmla="*/ 1458926 w 2326104"/>
                <a:gd name="connsiteY3" fmla="*/ 0 h 1954000"/>
                <a:gd name="connsiteX4" fmla="*/ 2000431 w 2326104"/>
                <a:gd name="connsiteY4" fmla="*/ 0 h 1954000"/>
                <a:gd name="connsiteX5" fmla="*/ 2326104 w 2326104"/>
                <a:gd name="connsiteY5" fmla="*/ 325673 h 1954000"/>
                <a:gd name="connsiteX6" fmla="*/ 2326104 w 2326104"/>
                <a:gd name="connsiteY6" fmla="*/ 733838 h 1954000"/>
                <a:gd name="connsiteX7" fmla="*/ 2326104 w 2326104"/>
                <a:gd name="connsiteY7" fmla="*/ 1155029 h 1954000"/>
                <a:gd name="connsiteX8" fmla="*/ 2326104 w 2326104"/>
                <a:gd name="connsiteY8" fmla="*/ 1628327 h 1954000"/>
                <a:gd name="connsiteX9" fmla="*/ 2000431 w 2326104"/>
                <a:gd name="connsiteY9" fmla="*/ 1954000 h 1954000"/>
                <a:gd name="connsiteX10" fmla="*/ 1408683 w 2326104"/>
                <a:gd name="connsiteY10" fmla="*/ 1954000 h 1954000"/>
                <a:gd name="connsiteX11" fmla="*/ 816935 w 2326104"/>
                <a:gd name="connsiteY11" fmla="*/ 1954000 h 1954000"/>
                <a:gd name="connsiteX12" fmla="*/ 325673 w 2326104"/>
                <a:gd name="connsiteY12" fmla="*/ 1954000 h 1954000"/>
                <a:gd name="connsiteX13" fmla="*/ 0 w 2326104"/>
                <a:gd name="connsiteY13" fmla="*/ 1628327 h 1954000"/>
                <a:gd name="connsiteX14" fmla="*/ 0 w 2326104"/>
                <a:gd name="connsiteY14" fmla="*/ 1207136 h 1954000"/>
                <a:gd name="connsiteX15" fmla="*/ 0 w 2326104"/>
                <a:gd name="connsiteY15" fmla="*/ 746864 h 1954000"/>
                <a:gd name="connsiteX16" fmla="*/ 0 w 2326104"/>
                <a:gd name="connsiteY16" fmla="*/ 325673 h 1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6104" h="1954000" fill="none" extrusionOk="0">
                  <a:moveTo>
                    <a:pt x="0" y="325673"/>
                  </a:moveTo>
                  <a:cubicBezTo>
                    <a:pt x="-4525" y="148904"/>
                    <a:pt x="114237" y="-6973"/>
                    <a:pt x="325673" y="0"/>
                  </a:cubicBezTo>
                  <a:cubicBezTo>
                    <a:pt x="458704" y="-34972"/>
                    <a:pt x="719331" y="46548"/>
                    <a:pt x="917421" y="0"/>
                  </a:cubicBezTo>
                  <a:cubicBezTo>
                    <a:pt x="1115511" y="-46548"/>
                    <a:pt x="1275254" y="10978"/>
                    <a:pt x="1458926" y="0"/>
                  </a:cubicBezTo>
                  <a:cubicBezTo>
                    <a:pt x="1642599" y="-10978"/>
                    <a:pt x="1835339" y="39975"/>
                    <a:pt x="2000431" y="0"/>
                  </a:cubicBezTo>
                  <a:cubicBezTo>
                    <a:pt x="2185014" y="-37714"/>
                    <a:pt x="2332944" y="141480"/>
                    <a:pt x="2326104" y="325673"/>
                  </a:cubicBezTo>
                  <a:cubicBezTo>
                    <a:pt x="2328242" y="414502"/>
                    <a:pt x="2313210" y="596253"/>
                    <a:pt x="2326104" y="733838"/>
                  </a:cubicBezTo>
                  <a:cubicBezTo>
                    <a:pt x="2338998" y="871424"/>
                    <a:pt x="2300104" y="1061282"/>
                    <a:pt x="2326104" y="1155029"/>
                  </a:cubicBezTo>
                  <a:cubicBezTo>
                    <a:pt x="2352104" y="1248776"/>
                    <a:pt x="2277002" y="1520953"/>
                    <a:pt x="2326104" y="1628327"/>
                  </a:cubicBezTo>
                  <a:cubicBezTo>
                    <a:pt x="2317617" y="1801674"/>
                    <a:pt x="2186609" y="1995441"/>
                    <a:pt x="2000431" y="1954000"/>
                  </a:cubicBezTo>
                  <a:cubicBezTo>
                    <a:pt x="1783624" y="2024539"/>
                    <a:pt x="1633459" y="1899506"/>
                    <a:pt x="1408683" y="1954000"/>
                  </a:cubicBezTo>
                  <a:cubicBezTo>
                    <a:pt x="1183907" y="2008494"/>
                    <a:pt x="936374" y="1923536"/>
                    <a:pt x="816935" y="1954000"/>
                  </a:cubicBezTo>
                  <a:cubicBezTo>
                    <a:pt x="697496" y="1984464"/>
                    <a:pt x="465485" y="1935634"/>
                    <a:pt x="325673" y="1954000"/>
                  </a:cubicBezTo>
                  <a:cubicBezTo>
                    <a:pt x="136726" y="1955350"/>
                    <a:pt x="4789" y="1787892"/>
                    <a:pt x="0" y="1628327"/>
                  </a:cubicBezTo>
                  <a:cubicBezTo>
                    <a:pt x="-21809" y="1509663"/>
                    <a:pt x="20881" y="1341508"/>
                    <a:pt x="0" y="1207136"/>
                  </a:cubicBezTo>
                  <a:cubicBezTo>
                    <a:pt x="-20881" y="1072764"/>
                    <a:pt x="1459" y="961998"/>
                    <a:pt x="0" y="746864"/>
                  </a:cubicBezTo>
                  <a:cubicBezTo>
                    <a:pt x="-1459" y="531730"/>
                    <a:pt x="33908" y="429294"/>
                    <a:pt x="0" y="325673"/>
                  </a:cubicBezTo>
                  <a:close/>
                </a:path>
                <a:path w="2326104" h="1954000" stroke="0" extrusionOk="0">
                  <a:moveTo>
                    <a:pt x="0" y="325673"/>
                  </a:moveTo>
                  <a:cubicBezTo>
                    <a:pt x="-1011" y="166690"/>
                    <a:pt x="168715" y="-13524"/>
                    <a:pt x="325673" y="0"/>
                  </a:cubicBezTo>
                  <a:cubicBezTo>
                    <a:pt x="580208" y="-27467"/>
                    <a:pt x="639061" y="25102"/>
                    <a:pt x="883926" y="0"/>
                  </a:cubicBezTo>
                  <a:cubicBezTo>
                    <a:pt x="1128791" y="-25102"/>
                    <a:pt x="1162738" y="26522"/>
                    <a:pt x="1391936" y="0"/>
                  </a:cubicBezTo>
                  <a:cubicBezTo>
                    <a:pt x="1621134" y="-26522"/>
                    <a:pt x="1871845" y="36909"/>
                    <a:pt x="2000431" y="0"/>
                  </a:cubicBezTo>
                  <a:cubicBezTo>
                    <a:pt x="2204505" y="8341"/>
                    <a:pt x="2313314" y="152926"/>
                    <a:pt x="2326104" y="325673"/>
                  </a:cubicBezTo>
                  <a:cubicBezTo>
                    <a:pt x="2328470" y="471797"/>
                    <a:pt x="2312677" y="631595"/>
                    <a:pt x="2326104" y="733838"/>
                  </a:cubicBezTo>
                  <a:cubicBezTo>
                    <a:pt x="2339531" y="836081"/>
                    <a:pt x="2325590" y="1077959"/>
                    <a:pt x="2326104" y="1181082"/>
                  </a:cubicBezTo>
                  <a:cubicBezTo>
                    <a:pt x="2326618" y="1284205"/>
                    <a:pt x="2289044" y="1523986"/>
                    <a:pt x="2326104" y="1628327"/>
                  </a:cubicBezTo>
                  <a:cubicBezTo>
                    <a:pt x="2278248" y="1798836"/>
                    <a:pt x="2168212" y="1942760"/>
                    <a:pt x="2000431" y="1954000"/>
                  </a:cubicBezTo>
                  <a:cubicBezTo>
                    <a:pt x="1804905" y="1995573"/>
                    <a:pt x="1717778" y="1913986"/>
                    <a:pt x="1442178" y="1954000"/>
                  </a:cubicBezTo>
                  <a:cubicBezTo>
                    <a:pt x="1166578" y="1994014"/>
                    <a:pt x="1085391" y="1949385"/>
                    <a:pt x="934168" y="1954000"/>
                  </a:cubicBezTo>
                  <a:cubicBezTo>
                    <a:pt x="782945" y="1958615"/>
                    <a:pt x="619133" y="1884978"/>
                    <a:pt x="325673" y="1954000"/>
                  </a:cubicBezTo>
                  <a:cubicBezTo>
                    <a:pt x="148319" y="1959267"/>
                    <a:pt x="-21743" y="1799419"/>
                    <a:pt x="0" y="1628327"/>
                  </a:cubicBezTo>
                  <a:cubicBezTo>
                    <a:pt x="-15769" y="1502247"/>
                    <a:pt x="8915" y="1395249"/>
                    <a:pt x="0" y="1207136"/>
                  </a:cubicBezTo>
                  <a:cubicBezTo>
                    <a:pt x="-8915" y="1019023"/>
                    <a:pt x="47315" y="875927"/>
                    <a:pt x="0" y="759891"/>
                  </a:cubicBezTo>
                  <a:cubicBezTo>
                    <a:pt x="-47315" y="643855"/>
                    <a:pt x="45790" y="524198"/>
                    <a:pt x="0" y="325673"/>
                  </a:cubicBezTo>
                  <a:close/>
                </a:path>
              </a:pathLst>
            </a:custGeom>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dirty="0"/>
            </a:p>
          </p:txBody>
        </p:sp>
        <p:pic>
          <p:nvPicPr>
            <p:cNvPr id="16" name="Picture 15">
              <a:extLst>
                <a:ext uri="{FF2B5EF4-FFF2-40B4-BE49-F238E27FC236}">
                  <a16:creationId xmlns:a16="http://schemas.microsoft.com/office/drawing/2014/main" id="{A2AE054C-F5A8-47E4-F8F6-F310C6773D61}"/>
                </a:ext>
              </a:extLst>
            </p:cNvPr>
            <p:cNvPicPr>
              <a:picLocks noChangeAspect="1"/>
            </p:cNvPicPr>
            <p:nvPr/>
          </p:nvPicPr>
          <p:blipFill>
            <a:blip r:embed="rId5"/>
            <a:stretch>
              <a:fillRect/>
            </a:stretch>
          </p:blipFill>
          <p:spPr>
            <a:xfrm>
              <a:off x="4147033" y="3202123"/>
              <a:ext cx="1772503" cy="1772503"/>
            </a:xfrm>
            <a:prstGeom prst="rect">
              <a:avLst/>
            </a:prstGeom>
          </p:spPr>
        </p:pic>
      </p:grpSp>
      <p:grpSp>
        <p:nvGrpSpPr>
          <p:cNvPr id="26" name="Group 25">
            <a:extLst>
              <a:ext uri="{FF2B5EF4-FFF2-40B4-BE49-F238E27FC236}">
                <a16:creationId xmlns:a16="http://schemas.microsoft.com/office/drawing/2014/main" id="{79E448D4-C7D9-9662-9D25-E2ECC97789DB}"/>
              </a:ext>
            </a:extLst>
          </p:cNvPr>
          <p:cNvGrpSpPr/>
          <p:nvPr/>
        </p:nvGrpSpPr>
        <p:grpSpPr>
          <a:xfrm>
            <a:off x="2524612" y="1936211"/>
            <a:ext cx="2326104" cy="1954000"/>
            <a:chOff x="5661568" y="760342"/>
            <a:chExt cx="2326104" cy="1954000"/>
          </a:xfrm>
        </p:grpSpPr>
        <p:sp>
          <p:nvSpPr>
            <p:cNvPr id="24" name="Rectangle: Rounded Corners 23">
              <a:extLst>
                <a:ext uri="{FF2B5EF4-FFF2-40B4-BE49-F238E27FC236}">
                  <a16:creationId xmlns:a16="http://schemas.microsoft.com/office/drawing/2014/main" id="{B3A0CD6E-07BD-6159-1889-BC157F1CF0F8}"/>
                </a:ext>
              </a:extLst>
            </p:cNvPr>
            <p:cNvSpPr/>
            <p:nvPr/>
          </p:nvSpPr>
          <p:spPr>
            <a:xfrm>
              <a:off x="5661568" y="760342"/>
              <a:ext cx="2326104" cy="1954000"/>
            </a:xfrm>
            <a:custGeom>
              <a:avLst/>
              <a:gdLst>
                <a:gd name="connsiteX0" fmla="*/ 0 w 2326104"/>
                <a:gd name="connsiteY0" fmla="*/ 325673 h 1954000"/>
                <a:gd name="connsiteX1" fmla="*/ 325673 w 2326104"/>
                <a:gd name="connsiteY1" fmla="*/ 0 h 1954000"/>
                <a:gd name="connsiteX2" fmla="*/ 917421 w 2326104"/>
                <a:gd name="connsiteY2" fmla="*/ 0 h 1954000"/>
                <a:gd name="connsiteX3" fmla="*/ 1458926 w 2326104"/>
                <a:gd name="connsiteY3" fmla="*/ 0 h 1954000"/>
                <a:gd name="connsiteX4" fmla="*/ 2000431 w 2326104"/>
                <a:gd name="connsiteY4" fmla="*/ 0 h 1954000"/>
                <a:gd name="connsiteX5" fmla="*/ 2326104 w 2326104"/>
                <a:gd name="connsiteY5" fmla="*/ 325673 h 1954000"/>
                <a:gd name="connsiteX6" fmla="*/ 2326104 w 2326104"/>
                <a:gd name="connsiteY6" fmla="*/ 733838 h 1954000"/>
                <a:gd name="connsiteX7" fmla="*/ 2326104 w 2326104"/>
                <a:gd name="connsiteY7" fmla="*/ 1155029 h 1954000"/>
                <a:gd name="connsiteX8" fmla="*/ 2326104 w 2326104"/>
                <a:gd name="connsiteY8" fmla="*/ 1628327 h 1954000"/>
                <a:gd name="connsiteX9" fmla="*/ 2000431 w 2326104"/>
                <a:gd name="connsiteY9" fmla="*/ 1954000 h 1954000"/>
                <a:gd name="connsiteX10" fmla="*/ 1408683 w 2326104"/>
                <a:gd name="connsiteY10" fmla="*/ 1954000 h 1954000"/>
                <a:gd name="connsiteX11" fmla="*/ 816935 w 2326104"/>
                <a:gd name="connsiteY11" fmla="*/ 1954000 h 1954000"/>
                <a:gd name="connsiteX12" fmla="*/ 325673 w 2326104"/>
                <a:gd name="connsiteY12" fmla="*/ 1954000 h 1954000"/>
                <a:gd name="connsiteX13" fmla="*/ 0 w 2326104"/>
                <a:gd name="connsiteY13" fmla="*/ 1628327 h 1954000"/>
                <a:gd name="connsiteX14" fmla="*/ 0 w 2326104"/>
                <a:gd name="connsiteY14" fmla="*/ 1207136 h 1954000"/>
                <a:gd name="connsiteX15" fmla="*/ 0 w 2326104"/>
                <a:gd name="connsiteY15" fmla="*/ 746864 h 1954000"/>
                <a:gd name="connsiteX16" fmla="*/ 0 w 2326104"/>
                <a:gd name="connsiteY16" fmla="*/ 325673 h 1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6104" h="1954000" fill="none" extrusionOk="0">
                  <a:moveTo>
                    <a:pt x="0" y="325673"/>
                  </a:moveTo>
                  <a:cubicBezTo>
                    <a:pt x="-4525" y="148904"/>
                    <a:pt x="114237" y="-6973"/>
                    <a:pt x="325673" y="0"/>
                  </a:cubicBezTo>
                  <a:cubicBezTo>
                    <a:pt x="458704" y="-34972"/>
                    <a:pt x="719331" y="46548"/>
                    <a:pt x="917421" y="0"/>
                  </a:cubicBezTo>
                  <a:cubicBezTo>
                    <a:pt x="1115511" y="-46548"/>
                    <a:pt x="1275254" y="10978"/>
                    <a:pt x="1458926" y="0"/>
                  </a:cubicBezTo>
                  <a:cubicBezTo>
                    <a:pt x="1642599" y="-10978"/>
                    <a:pt x="1835339" y="39975"/>
                    <a:pt x="2000431" y="0"/>
                  </a:cubicBezTo>
                  <a:cubicBezTo>
                    <a:pt x="2185014" y="-37714"/>
                    <a:pt x="2332944" y="141480"/>
                    <a:pt x="2326104" y="325673"/>
                  </a:cubicBezTo>
                  <a:cubicBezTo>
                    <a:pt x="2328242" y="414502"/>
                    <a:pt x="2313210" y="596253"/>
                    <a:pt x="2326104" y="733838"/>
                  </a:cubicBezTo>
                  <a:cubicBezTo>
                    <a:pt x="2338998" y="871424"/>
                    <a:pt x="2300104" y="1061282"/>
                    <a:pt x="2326104" y="1155029"/>
                  </a:cubicBezTo>
                  <a:cubicBezTo>
                    <a:pt x="2352104" y="1248776"/>
                    <a:pt x="2277002" y="1520953"/>
                    <a:pt x="2326104" y="1628327"/>
                  </a:cubicBezTo>
                  <a:cubicBezTo>
                    <a:pt x="2317617" y="1801674"/>
                    <a:pt x="2186609" y="1995441"/>
                    <a:pt x="2000431" y="1954000"/>
                  </a:cubicBezTo>
                  <a:cubicBezTo>
                    <a:pt x="1783624" y="2024539"/>
                    <a:pt x="1633459" y="1899506"/>
                    <a:pt x="1408683" y="1954000"/>
                  </a:cubicBezTo>
                  <a:cubicBezTo>
                    <a:pt x="1183907" y="2008494"/>
                    <a:pt x="936374" y="1923536"/>
                    <a:pt x="816935" y="1954000"/>
                  </a:cubicBezTo>
                  <a:cubicBezTo>
                    <a:pt x="697496" y="1984464"/>
                    <a:pt x="465485" y="1935634"/>
                    <a:pt x="325673" y="1954000"/>
                  </a:cubicBezTo>
                  <a:cubicBezTo>
                    <a:pt x="136726" y="1955350"/>
                    <a:pt x="4789" y="1787892"/>
                    <a:pt x="0" y="1628327"/>
                  </a:cubicBezTo>
                  <a:cubicBezTo>
                    <a:pt x="-21809" y="1509663"/>
                    <a:pt x="20881" y="1341508"/>
                    <a:pt x="0" y="1207136"/>
                  </a:cubicBezTo>
                  <a:cubicBezTo>
                    <a:pt x="-20881" y="1072764"/>
                    <a:pt x="1459" y="961998"/>
                    <a:pt x="0" y="746864"/>
                  </a:cubicBezTo>
                  <a:cubicBezTo>
                    <a:pt x="-1459" y="531730"/>
                    <a:pt x="33908" y="429294"/>
                    <a:pt x="0" y="325673"/>
                  </a:cubicBezTo>
                  <a:close/>
                </a:path>
                <a:path w="2326104" h="1954000" stroke="0" extrusionOk="0">
                  <a:moveTo>
                    <a:pt x="0" y="325673"/>
                  </a:moveTo>
                  <a:cubicBezTo>
                    <a:pt x="-1011" y="166690"/>
                    <a:pt x="168715" y="-13524"/>
                    <a:pt x="325673" y="0"/>
                  </a:cubicBezTo>
                  <a:cubicBezTo>
                    <a:pt x="580208" y="-27467"/>
                    <a:pt x="639061" y="25102"/>
                    <a:pt x="883926" y="0"/>
                  </a:cubicBezTo>
                  <a:cubicBezTo>
                    <a:pt x="1128791" y="-25102"/>
                    <a:pt x="1162738" y="26522"/>
                    <a:pt x="1391936" y="0"/>
                  </a:cubicBezTo>
                  <a:cubicBezTo>
                    <a:pt x="1621134" y="-26522"/>
                    <a:pt x="1871845" y="36909"/>
                    <a:pt x="2000431" y="0"/>
                  </a:cubicBezTo>
                  <a:cubicBezTo>
                    <a:pt x="2204505" y="8341"/>
                    <a:pt x="2313314" y="152926"/>
                    <a:pt x="2326104" y="325673"/>
                  </a:cubicBezTo>
                  <a:cubicBezTo>
                    <a:pt x="2328470" y="471797"/>
                    <a:pt x="2312677" y="631595"/>
                    <a:pt x="2326104" y="733838"/>
                  </a:cubicBezTo>
                  <a:cubicBezTo>
                    <a:pt x="2339531" y="836081"/>
                    <a:pt x="2325590" y="1077959"/>
                    <a:pt x="2326104" y="1181082"/>
                  </a:cubicBezTo>
                  <a:cubicBezTo>
                    <a:pt x="2326618" y="1284205"/>
                    <a:pt x="2289044" y="1523986"/>
                    <a:pt x="2326104" y="1628327"/>
                  </a:cubicBezTo>
                  <a:cubicBezTo>
                    <a:pt x="2278248" y="1798836"/>
                    <a:pt x="2168212" y="1942760"/>
                    <a:pt x="2000431" y="1954000"/>
                  </a:cubicBezTo>
                  <a:cubicBezTo>
                    <a:pt x="1804905" y="1995573"/>
                    <a:pt x="1717778" y="1913986"/>
                    <a:pt x="1442178" y="1954000"/>
                  </a:cubicBezTo>
                  <a:cubicBezTo>
                    <a:pt x="1166578" y="1994014"/>
                    <a:pt x="1085391" y="1949385"/>
                    <a:pt x="934168" y="1954000"/>
                  </a:cubicBezTo>
                  <a:cubicBezTo>
                    <a:pt x="782945" y="1958615"/>
                    <a:pt x="619133" y="1884978"/>
                    <a:pt x="325673" y="1954000"/>
                  </a:cubicBezTo>
                  <a:cubicBezTo>
                    <a:pt x="148319" y="1959267"/>
                    <a:pt x="-21743" y="1799419"/>
                    <a:pt x="0" y="1628327"/>
                  </a:cubicBezTo>
                  <a:cubicBezTo>
                    <a:pt x="-15769" y="1502247"/>
                    <a:pt x="8915" y="1395249"/>
                    <a:pt x="0" y="1207136"/>
                  </a:cubicBezTo>
                  <a:cubicBezTo>
                    <a:pt x="-8915" y="1019023"/>
                    <a:pt x="47315" y="875927"/>
                    <a:pt x="0" y="759891"/>
                  </a:cubicBezTo>
                  <a:cubicBezTo>
                    <a:pt x="-47315" y="643855"/>
                    <a:pt x="45790" y="524198"/>
                    <a:pt x="0" y="325673"/>
                  </a:cubicBezTo>
                  <a:close/>
                </a:path>
              </a:pathLst>
            </a:custGeom>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dirty="0"/>
            </a:p>
          </p:txBody>
        </p:sp>
        <p:pic>
          <p:nvPicPr>
            <p:cNvPr id="22" name="Picture 21" descr="A picture containing plant&#10;&#10;Description automatically generated">
              <a:extLst>
                <a:ext uri="{FF2B5EF4-FFF2-40B4-BE49-F238E27FC236}">
                  <a16:creationId xmlns:a16="http://schemas.microsoft.com/office/drawing/2014/main" id="{5D8F2344-B311-2C61-BC38-64DE723AA9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3396" y="870107"/>
              <a:ext cx="1482448" cy="1844235"/>
            </a:xfrm>
            <a:prstGeom prst="rect">
              <a:avLst/>
            </a:prstGeom>
          </p:spPr>
        </p:pic>
      </p:grpSp>
      <p:grpSp>
        <p:nvGrpSpPr>
          <p:cNvPr id="32" name="Group 31">
            <a:extLst>
              <a:ext uri="{FF2B5EF4-FFF2-40B4-BE49-F238E27FC236}">
                <a16:creationId xmlns:a16="http://schemas.microsoft.com/office/drawing/2014/main" id="{2E293BE5-93B9-2501-164C-5EA5F87593F5}"/>
              </a:ext>
            </a:extLst>
          </p:cNvPr>
          <p:cNvGrpSpPr/>
          <p:nvPr/>
        </p:nvGrpSpPr>
        <p:grpSpPr>
          <a:xfrm>
            <a:off x="4978180" y="1970727"/>
            <a:ext cx="2326104" cy="1954000"/>
            <a:chOff x="7409102" y="1936211"/>
            <a:chExt cx="2326104" cy="1954000"/>
          </a:xfrm>
        </p:grpSpPr>
        <p:sp>
          <p:nvSpPr>
            <p:cNvPr id="30" name="Rectangle: Rounded Corners 29">
              <a:extLst>
                <a:ext uri="{FF2B5EF4-FFF2-40B4-BE49-F238E27FC236}">
                  <a16:creationId xmlns:a16="http://schemas.microsoft.com/office/drawing/2014/main" id="{1A6BD03C-EA55-378D-3C5D-488C69F66C3E}"/>
                </a:ext>
              </a:extLst>
            </p:cNvPr>
            <p:cNvSpPr/>
            <p:nvPr/>
          </p:nvSpPr>
          <p:spPr>
            <a:xfrm>
              <a:off x="7409102" y="1936211"/>
              <a:ext cx="2326104" cy="1954000"/>
            </a:xfrm>
            <a:custGeom>
              <a:avLst/>
              <a:gdLst>
                <a:gd name="connsiteX0" fmla="*/ 0 w 2326104"/>
                <a:gd name="connsiteY0" fmla="*/ 325673 h 1954000"/>
                <a:gd name="connsiteX1" fmla="*/ 325673 w 2326104"/>
                <a:gd name="connsiteY1" fmla="*/ 0 h 1954000"/>
                <a:gd name="connsiteX2" fmla="*/ 917421 w 2326104"/>
                <a:gd name="connsiteY2" fmla="*/ 0 h 1954000"/>
                <a:gd name="connsiteX3" fmla="*/ 1458926 w 2326104"/>
                <a:gd name="connsiteY3" fmla="*/ 0 h 1954000"/>
                <a:gd name="connsiteX4" fmla="*/ 2000431 w 2326104"/>
                <a:gd name="connsiteY4" fmla="*/ 0 h 1954000"/>
                <a:gd name="connsiteX5" fmla="*/ 2326104 w 2326104"/>
                <a:gd name="connsiteY5" fmla="*/ 325673 h 1954000"/>
                <a:gd name="connsiteX6" fmla="*/ 2326104 w 2326104"/>
                <a:gd name="connsiteY6" fmla="*/ 733838 h 1954000"/>
                <a:gd name="connsiteX7" fmla="*/ 2326104 w 2326104"/>
                <a:gd name="connsiteY7" fmla="*/ 1155029 h 1954000"/>
                <a:gd name="connsiteX8" fmla="*/ 2326104 w 2326104"/>
                <a:gd name="connsiteY8" fmla="*/ 1628327 h 1954000"/>
                <a:gd name="connsiteX9" fmla="*/ 2000431 w 2326104"/>
                <a:gd name="connsiteY9" fmla="*/ 1954000 h 1954000"/>
                <a:gd name="connsiteX10" fmla="*/ 1408683 w 2326104"/>
                <a:gd name="connsiteY10" fmla="*/ 1954000 h 1954000"/>
                <a:gd name="connsiteX11" fmla="*/ 816935 w 2326104"/>
                <a:gd name="connsiteY11" fmla="*/ 1954000 h 1954000"/>
                <a:gd name="connsiteX12" fmla="*/ 325673 w 2326104"/>
                <a:gd name="connsiteY12" fmla="*/ 1954000 h 1954000"/>
                <a:gd name="connsiteX13" fmla="*/ 0 w 2326104"/>
                <a:gd name="connsiteY13" fmla="*/ 1628327 h 1954000"/>
                <a:gd name="connsiteX14" fmla="*/ 0 w 2326104"/>
                <a:gd name="connsiteY14" fmla="*/ 1207136 h 1954000"/>
                <a:gd name="connsiteX15" fmla="*/ 0 w 2326104"/>
                <a:gd name="connsiteY15" fmla="*/ 746864 h 1954000"/>
                <a:gd name="connsiteX16" fmla="*/ 0 w 2326104"/>
                <a:gd name="connsiteY16" fmla="*/ 325673 h 1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6104" h="1954000" fill="none" extrusionOk="0">
                  <a:moveTo>
                    <a:pt x="0" y="325673"/>
                  </a:moveTo>
                  <a:cubicBezTo>
                    <a:pt x="-4525" y="148904"/>
                    <a:pt x="114237" y="-6973"/>
                    <a:pt x="325673" y="0"/>
                  </a:cubicBezTo>
                  <a:cubicBezTo>
                    <a:pt x="458704" y="-34972"/>
                    <a:pt x="719331" y="46548"/>
                    <a:pt x="917421" y="0"/>
                  </a:cubicBezTo>
                  <a:cubicBezTo>
                    <a:pt x="1115511" y="-46548"/>
                    <a:pt x="1275254" y="10978"/>
                    <a:pt x="1458926" y="0"/>
                  </a:cubicBezTo>
                  <a:cubicBezTo>
                    <a:pt x="1642599" y="-10978"/>
                    <a:pt x="1835339" y="39975"/>
                    <a:pt x="2000431" y="0"/>
                  </a:cubicBezTo>
                  <a:cubicBezTo>
                    <a:pt x="2185014" y="-37714"/>
                    <a:pt x="2332944" y="141480"/>
                    <a:pt x="2326104" y="325673"/>
                  </a:cubicBezTo>
                  <a:cubicBezTo>
                    <a:pt x="2328242" y="414502"/>
                    <a:pt x="2313210" y="596253"/>
                    <a:pt x="2326104" y="733838"/>
                  </a:cubicBezTo>
                  <a:cubicBezTo>
                    <a:pt x="2338998" y="871424"/>
                    <a:pt x="2300104" y="1061282"/>
                    <a:pt x="2326104" y="1155029"/>
                  </a:cubicBezTo>
                  <a:cubicBezTo>
                    <a:pt x="2352104" y="1248776"/>
                    <a:pt x="2277002" y="1520953"/>
                    <a:pt x="2326104" y="1628327"/>
                  </a:cubicBezTo>
                  <a:cubicBezTo>
                    <a:pt x="2317617" y="1801674"/>
                    <a:pt x="2186609" y="1995441"/>
                    <a:pt x="2000431" y="1954000"/>
                  </a:cubicBezTo>
                  <a:cubicBezTo>
                    <a:pt x="1783624" y="2024539"/>
                    <a:pt x="1633459" y="1899506"/>
                    <a:pt x="1408683" y="1954000"/>
                  </a:cubicBezTo>
                  <a:cubicBezTo>
                    <a:pt x="1183907" y="2008494"/>
                    <a:pt x="936374" y="1923536"/>
                    <a:pt x="816935" y="1954000"/>
                  </a:cubicBezTo>
                  <a:cubicBezTo>
                    <a:pt x="697496" y="1984464"/>
                    <a:pt x="465485" y="1935634"/>
                    <a:pt x="325673" y="1954000"/>
                  </a:cubicBezTo>
                  <a:cubicBezTo>
                    <a:pt x="136726" y="1955350"/>
                    <a:pt x="4789" y="1787892"/>
                    <a:pt x="0" y="1628327"/>
                  </a:cubicBezTo>
                  <a:cubicBezTo>
                    <a:pt x="-21809" y="1509663"/>
                    <a:pt x="20881" y="1341508"/>
                    <a:pt x="0" y="1207136"/>
                  </a:cubicBezTo>
                  <a:cubicBezTo>
                    <a:pt x="-20881" y="1072764"/>
                    <a:pt x="1459" y="961998"/>
                    <a:pt x="0" y="746864"/>
                  </a:cubicBezTo>
                  <a:cubicBezTo>
                    <a:pt x="-1459" y="531730"/>
                    <a:pt x="33908" y="429294"/>
                    <a:pt x="0" y="325673"/>
                  </a:cubicBezTo>
                  <a:close/>
                </a:path>
                <a:path w="2326104" h="1954000" stroke="0" extrusionOk="0">
                  <a:moveTo>
                    <a:pt x="0" y="325673"/>
                  </a:moveTo>
                  <a:cubicBezTo>
                    <a:pt x="-1011" y="166690"/>
                    <a:pt x="168715" y="-13524"/>
                    <a:pt x="325673" y="0"/>
                  </a:cubicBezTo>
                  <a:cubicBezTo>
                    <a:pt x="580208" y="-27467"/>
                    <a:pt x="639061" y="25102"/>
                    <a:pt x="883926" y="0"/>
                  </a:cubicBezTo>
                  <a:cubicBezTo>
                    <a:pt x="1128791" y="-25102"/>
                    <a:pt x="1162738" y="26522"/>
                    <a:pt x="1391936" y="0"/>
                  </a:cubicBezTo>
                  <a:cubicBezTo>
                    <a:pt x="1621134" y="-26522"/>
                    <a:pt x="1871845" y="36909"/>
                    <a:pt x="2000431" y="0"/>
                  </a:cubicBezTo>
                  <a:cubicBezTo>
                    <a:pt x="2204505" y="8341"/>
                    <a:pt x="2313314" y="152926"/>
                    <a:pt x="2326104" y="325673"/>
                  </a:cubicBezTo>
                  <a:cubicBezTo>
                    <a:pt x="2328470" y="471797"/>
                    <a:pt x="2312677" y="631595"/>
                    <a:pt x="2326104" y="733838"/>
                  </a:cubicBezTo>
                  <a:cubicBezTo>
                    <a:pt x="2339531" y="836081"/>
                    <a:pt x="2325590" y="1077959"/>
                    <a:pt x="2326104" y="1181082"/>
                  </a:cubicBezTo>
                  <a:cubicBezTo>
                    <a:pt x="2326618" y="1284205"/>
                    <a:pt x="2289044" y="1523986"/>
                    <a:pt x="2326104" y="1628327"/>
                  </a:cubicBezTo>
                  <a:cubicBezTo>
                    <a:pt x="2278248" y="1798836"/>
                    <a:pt x="2168212" y="1942760"/>
                    <a:pt x="2000431" y="1954000"/>
                  </a:cubicBezTo>
                  <a:cubicBezTo>
                    <a:pt x="1804905" y="1995573"/>
                    <a:pt x="1717778" y="1913986"/>
                    <a:pt x="1442178" y="1954000"/>
                  </a:cubicBezTo>
                  <a:cubicBezTo>
                    <a:pt x="1166578" y="1994014"/>
                    <a:pt x="1085391" y="1949385"/>
                    <a:pt x="934168" y="1954000"/>
                  </a:cubicBezTo>
                  <a:cubicBezTo>
                    <a:pt x="782945" y="1958615"/>
                    <a:pt x="619133" y="1884978"/>
                    <a:pt x="325673" y="1954000"/>
                  </a:cubicBezTo>
                  <a:cubicBezTo>
                    <a:pt x="148319" y="1959267"/>
                    <a:pt x="-21743" y="1799419"/>
                    <a:pt x="0" y="1628327"/>
                  </a:cubicBezTo>
                  <a:cubicBezTo>
                    <a:pt x="-15769" y="1502247"/>
                    <a:pt x="8915" y="1395249"/>
                    <a:pt x="0" y="1207136"/>
                  </a:cubicBezTo>
                  <a:cubicBezTo>
                    <a:pt x="-8915" y="1019023"/>
                    <a:pt x="47315" y="875927"/>
                    <a:pt x="0" y="759891"/>
                  </a:cubicBezTo>
                  <a:cubicBezTo>
                    <a:pt x="-47315" y="643855"/>
                    <a:pt x="45790" y="524198"/>
                    <a:pt x="0" y="325673"/>
                  </a:cubicBezTo>
                  <a:close/>
                </a:path>
              </a:pathLst>
            </a:custGeom>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dirty="0"/>
            </a:p>
          </p:txBody>
        </p:sp>
        <p:pic>
          <p:nvPicPr>
            <p:cNvPr id="28" name="Picture 27" descr="A white and yellow flower&#10;&#10;Description automatically generated with medium confidence">
              <a:extLst>
                <a:ext uri="{FF2B5EF4-FFF2-40B4-BE49-F238E27FC236}">
                  <a16:creationId xmlns:a16="http://schemas.microsoft.com/office/drawing/2014/main" id="{C854885D-FA33-FC52-A868-709A364787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64546" y="1973815"/>
              <a:ext cx="1615216" cy="1916396"/>
            </a:xfrm>
            <a:prstGeom prst="rect">
              <a:avLst/>
            </a:prstGeom>
          </p:spPr>
        </p:pic>
      </p:grpSp>
      <p:grpSp>
        <p:nvGrpSpPr>
          <p:cNvPr id="36" name="Group 35">
            <a:extLst>
              <a:ext uri="{FF2B5EF4-FFF2-40B4-BE49-F238E27FC236}">
                <a16:creationId xmlns:a16="http://schemas.microsoft.com/office/drawing/2014/main" id="{D6D34FA9-18C7-677F-CA02-DDC01E7A3A43}"/>
              </a:ext>
            </a:extLst>
          </p:cNvPr>
          <p:cNvGrpSpPr/>
          <p:nvPr/>
        </p:nvGrpSpPr>
        <p:grpSpPr>
          <a:xfrm>
            <a:off x="4978179" y="4245397"/>
            <a:ext cx="2326104" cy="1954000"/>
            <a:chOff x="5730971" y="4210881"/>
            <a:chExt cx="2326104" cy="1954000"/>
          </a:xfrm>
        </p:grpSpPr>
        <p:sp>
          <p:nvSpPr>
            <p:cNvPr id="35" name="Rectangle: Rounded Corners 34">
              <a:extLst>
                <a:ext uri="{FF2B5EF4-FFF2-40B4-BE49-F238E27FC236}">
                  <a16:creationId xmlns:a16="http://schemas.microsoft.com/office/drawing/2014/main" id="{5D48F183-09E6-1B15-0839-63CED861DFA1}"/>
                </a:ext>
              </a:extLst>
            </p:cNvPr>
            <p:cNvSpPr/>
            <p:nvPr/>
          </p:nvSpPr>
          <p:spPr>
            <a:xfrm>
              <a:off x="5730971" y="4210881"/>
              <a:ext cx="2326104" cy="1954000"/>
            </a:xfrm>
            <a:custGeom>
              <a:avLst/>
              <a:gdLst>
                <a:gd name="connsiteX0" fmla="*/ 0 w 2326104"/>
                <a:gd name="connsiteY0" fmla="*/ 325673 h 1954000"/>
                <a:gd name="connsiteX1" fmla="*/ 325673 w 2326104"/>
                <a:gd name="connsiteY1" fmla="*/ 0 h 1954000"/>
                <a:gd name="connsiteX2" fmla="*/ 917421 w 2326104"/>
                <a:gd name="connsiteY2" fmla="*/ 0 h 1954000"/>
                <a:gd name="connsiteX3" fmla="*/ 1458926 w 2326104"/>
                <a:gd name="connsiteY3" fmla="*/ 0 h 1954000"/>
                <a:gd name="connsiteX4" fmla="*/ 2000431 w 2326104"/>
                <a:gd name="connsiteY4" fmla="*/ 0 h 1954000"/>
                <a:gd name="connsiteX5" fmla="*/ 2326104 w 2326104"/>
                <a:gd name="connsiteY5" fmla="*/ 325673 h 1954000"/>
                <a:gd name="connsiteX6" fmla="*/ 2326104 w 2326104"/>
                <a:gd name="connsiteY6" fmla="*/ 733838 h 1954000"/>
                <a:gd name="connsiteX7" fmla="*/ 2326104 w 2326104"/>
                <a:gd name="connsiteY7" fmla="*/ 1155029 h 1954000"/>
                <a:gd name="connsiteX8" fmla="*/ 2326104 w 2326104"/>
                <a:gd name="connsiteY8" fmla="*/ 1628327 h 1954000"/>
                <a:gd name="connsiteX9" fmla="*/ 2000431 w 2326104"/>
                <a:gd name="connsiteY9" fmla="*/ 1954000 h 1954000"/>
                <a:gd name="connsiteX10" fmla="*/ 1408683 w 2326104"/>
                <a:gd name="connsiteY10" fmla="*/ 1954000 h 1954000"/>
                <a:gd name="connsiteX11" fmla="*/ 816935 w 2326104"/>
                <a:gd name="connsiteY11" fmla="*/ 1954000 h 1954000"/>
                <a:gd name="connsiteX12" fmla="*/ 325673 w 2326104"/>
                <a:gd name="connsiteY12" fmla="*/ 1954000 h 1954000"/>
                <a:gd name="connsiteX13" fmla="*/ 0 w 2326104"/>
                <a:gd name="connsiteY13" fmla="*/ 1628327 h 1954000"/>
                <a:gd name="connsiteX14" fmla="*/ 0 w 2326104"/>
                <a:gd name="connsiteY14" fmla="*/ 1207136 h 1954000"/>
                <a:gd name="connsiteX15" fmla="*/ 0 w 2326104"/>
                <a:gd name="connsiteY15" fmla="*/ 746864 h 1954000"/>
                <a:gd name="connsiteX16" fmla="*/ 0 w 2326104"/>
                <a:gd name="connsiteY16" fmla="*/ 325673 h 1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6104" h="1954000" fill="none" extrusionOk="0">
                  <a:moveTo>
                    <a:pt x="0" y="325673"/>
                  </a:moveTo>
                  <a:cubicBezTo>
                    <a:pt x="-4525" y="148904"/>
                    <a:pt x="114237" y="-6973"/>
                    <a:pt x="325673" y="0"/>
                  </a:cubicBezTo>
                  <a:cubicBezTo>
                    <a:pt x="458704" y="-34972"/>
                    <a:pt x="719331" y="46548"/>
                    <a:pt x="917421" y="0"/>
                  </a:cubicBezTo>
                  <a:cubicBezTo>
                    <a:pt x="1115511" y="-46548"/>
                    <a:pt x="1275254" y="10978"/>
                    <a:pt x="1458926" y="0"/>
                  </a:cubicBezTo>
                  <a:cubicBezTo>
                    <a:pt x="1642599" y="-10978"/>
                    <a:pt x="1835339" y="39975"/>
                    <a:pt x="2000431" y="0"/>
                  </a:cubicBezTo>
                  <a:cubicBezTo>
                    <a:pt x="2185014" y="-37714"/>
                    <a:pt x="2332944" y="141480"/>
                    <a:pt x="2326104" y="325673"/>
                  </a:cubicBezTo>
                  <a:cubicBezTo>
                    <a:pt x="2328242" y="414502"/>
                    <a:pt x="2313210" y="596253"/>
                    <a:pt x="2326104" y="733838"/>
                  </a:cubicBezTo>
                  <a:cubicBezTo>
                    <a:pt x="2338998" y="871424"/>
                    <a:pt x="2300104" y="1061282"/>
                    <a:pt x="2326104" y="1155029"/>
                  </a:cubicBezTo>
                  <a:cubicBezTo>
                    <a:pt x="2352104" y="1248776"/>
                    <a:pt x="2277002" y="1520953"/>
                    <a:pt x="2326104" y="1628327"/>
                  </a:cubicBezTo>
                  <a:cubicBezTo>
                    <a:pt x="2317617" y="1801674"/>
                    <a:pt x="2186609" y="1995441"/>
                    <a:pt x="2000431" y="1954000"/>
                  </a:cubicBezTo>
                  <a:cubicBezTo>
                    <a:pt x="1783624" y="2024539"/>
                    <a:pt x="1633459" y="1899506"/>
                    <a:pt x="1408683" y="1954000"/>
                  </a:cubicBezTo>
                  <a:cubicBezTo>
                    <a:pt x="1183907" y="2008494"/>
                    <a:pt x="936374" y="1923536"/>
                    <a:pt x="816935" y="1954000"/>
                  </a:cubicBezTo>
                  <a:cubicBezTo>
                    <a:pt x="697496" y="1984464"/>
                    <a:pt x="465485" y="1935634"/>
                    <a:pt x="325673" y="1954000"/>
                  </a:cubicBezTo>
                  <a:cubicBezTo>
                    <a:pt x="136726" y="1955350"/>
                    <a:pt x="4789" y="1787892"/>
                    <a:pt x="0" y="1628327"/>
                  </a:cubicBezTo>
                  <a:cubicBezTo>
                    <a:pt x="-21809" y="1509663"/>
                    <a:pt x="20881" y="1341508"/>
                    <a:pt x="0" y="1207136"/>
                  </a:cubicBezTo>
                  <a:cubicBezTo>
                    <a:pt x="-20881" y="1072764"/>
                    <a:pt x="1459" y="961998"/>
                    <a:pt x="0" y="746864"/>
                  </a:cubicBezTo>
                  <a:cubicBezTo>
                    <a:pt x="-1459" y="531730"/>
                    <a:pt x="33908" y="429294"/>
                    <a:pt x="0" y="325673"/>
                  </a:cubicBezTo>
                  <a:close/>
                </a:path>
                <a:path w="2326104" h="1954000" stroke="0" extrusionOk="0">
                  <a:moveTo>
                    <a:pt x="0" y="325673"/>
                  </a:moveTo>
                  <a:cubicBezTo>
                    <a:pt x="-1011" y="166690"/>
                    <a:pt x="168715" y="-13524"/>
                    <a:pt x="325673" y="0"/>
                  </a:cubicBezTo>
                  <a:cubicBezTo>
                    <a:pt x="580208" y="-27467"/>
                    <a:pt x="639061" y="25102"/>
                    <a:pt x="883926" y="0"/>
                  </a:cubicBezTo>
                  <a:cubicBezTo>
                    <a:pt x="1128791" y="-25102"/>
                    <a:pt x="1162738" y="26522"/>
                    <a:pt x="1391936" y="0"/>
                  </a:cubicBezTo>
                  <a:cubicBezTo>
                    <a:pt x="1621134" y="-26522"/>
                    <a:pt x="1871845" y="36909"/>
                    <a:pt x="2000431" y="0"/>
                  </a:cubicBezTo>
                  <a:cubicBezTo>
                    <a:pt x="2204505" y="8341"/>
                    <a:pt x="2313314" y="152926"/>
                    <a:pt x="2326104" y="325673"/>
                  </a:cubicBezTo>
                  <a:cubicBezTo>
                    <a:pt x="2328470" y="471797"/>
                    <a:pt x="2312677" y="631595"/>
                    <a:pt x="2326104" y="733838"/>
                  </a:cubicBezTo>
                  <a:cubicBezTo>
                    <a:pt x="2339531" y="836081"/>
                    <a:pt x="2325590" y="1077959"/>
                    <a:pt x="2326104" y="1181082"/>
                  </a:cubicBezTo>
                  <a:cubicBezTo>
                    <a:pt x="2326618" y="1284205"/>
                    <a:pt x="2289044" y="1523986"/>
                    <a:pt x="2326104" y="1628327"/>
                  </a:cubicBezTo>
                  <a:cubicBezTo>
                    <a:pt x="2278248" y="1798836"/>
                    <a:pt x="2168212" y="1942760"/>
                    <a:pt x="2000431" y="1954000"/>
                  </a:cubicBezTo>
                  <a:cubicBezTo>
                    <a:pt x="1804905" y="1995573"/>
                    <a:pt x="1717778" y="1913986"/>
                    <a:pt x="1442178" y="1954000"/>
                  </a:cubicBezTo>
                  <a:cubicBezTo>
                    <a:pt x="1166578" y="1994014"/>
                    <a:pt x="1085391" y="1949385"/>
                    <a:pt x="934168" y="1954000"/>
                  </a:cubicBezTo>
                  <a:cubicBezTo>
                    <a:pt x="782945" y="1958615"/>
                    <a:pt x="619133" y="1884978"/>
                    <a:pt x="325673" y="1954000"/>
                  </a:cubicBezTo>
                  <a:cubicBezTo>
                    <a:pt x="148319" y="1959267"/>
                    <a:pt x="-21743" y="1799419"/>
                    <a:pt x="0" y="1628327"/>
                  </a:cubicBezTo>
                  <a:cubicBezTo>
                    <a:pt x="-15769" y="1502247"/>
                    <a:pt x="8915" y="1395249"/>
                    <a:pt x="0" y="1207136"/>
                  </a:cubicBezTo>
                  <a:cubicBezTo>
                    <a:pt x="-8915" y="1019023"/>
                    <a:pt x="47315" y="875927"/>
                    <a:pt x="0" y="759891"/>
                  </a:cubicBezTo>
                  <a:cubicBezTo>
                    <a:pt x="-47315" y="643855"/>
                    <a:pt x="45790" y="524198"/>
                    <a:pt x="0" y="325673"/>
                  </a:cubicBezTo>
                  <a:close/>
                </a:path>
              </a:pathLst>
            </a:custGeom>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dirty="0"/>
            </a:p>
          </p:txBody>
        </p:sp>
        <p:pic>
          <p:nvPicPr>
            <p:cNvPr id="34" name="Picture 33" descr="A picture containing aircraft, transport&#10;&#10;Description automatically generated">
              <a:extLst>
                <a:ext uri="{FF2B5EF4-FFF2-40B4-BE49-F238E27FC236}">
                  <a16:creationId xmlns:a16="http://schemas.microsoft.com/office/drawing/2014/main" id="{718816AB-D1F0-BFC9-1290-848C5EE66C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59642" y="4254297"/>
              <a:ext cx="1993160" cy="1894041"/>
            </a:xfrm>
            <a:prstGeom prst="rect">
              <a:avLst/>
            </a:prstGeom>
          </p:spPr>
        </p:pic>
      </p:grpSp>
      <p:grpSp>
        <p:nvGrpSpPr>
          <p:cNvPr id="40" name="Group 39">
            <a:extLst>
              <a:ext uri="{FF2B5EF4-FFF2-40B4-BE49-F238E27FC236}">
                <a16:creationId xmlns:a16="http://schemas.microsoft.com/office/drawing/2014/main" id="{DC6A3220-7351-32A8-8DE0-63E3CBD3D6B3}"/>
              </a:ext>
            </a:extLst>
          </p:cNvPr>
          <p:cNvGrpSpPr/>
          <p:nvPr/>
        </p:nvGrpSpPr>
        <p:grpSpPr>
          <a:xfrm>
            <a:off x="7407682" y="4255869"/>
            <a:ext cx="2326104" cy="1954000"/>
            <a:chOff x="7850743" y="4159527"/>
            <a:chExt cx="2326104" cy="1954000"/>
          </a:xfrm>
        </p:grpSpPr>
        <p:sp>
          <p:nvSpPr>
            <p:cNvPr id="39" name="Rectangle: Rounded Corners 38">
              <a:extLst>
                <a:ext uri="{FF2B5EF4-FFF2-40B4-BE49-F238E27FC236}">
                  <a16:creationId xmlns:a16="http://schemas.microsoft.com/office/drawing/2014/main" id="{D6CD1CAA-EB5C-25BD-3755-CAAD8501FF28}"/>
                </a:ext>
              </a:extLst>
            </p:cNvPr>
            <p:cNvSpPr/>
            <p:nvPr/>
          </p:nvSpPr>
          <p:spPr>
            <a:xfrm>
              <a:off x="7850743" y="4159527"/>
              <a:ext cx="2326104" cy="1954000"/>
            </a:xfrm>
            <a:custGeom>
              <a:avLst/>
              <a:gdLst>
                <a:gd name="connsiteX0" fmla="*/ 0 w 2326104"/>
                <a:gd name="connsiteY0" fmla="*/ 325673 h 1954000"/>
                <a:gd name="connsiteX1" fmla="*/ 325673 w 2326104"/>
                <a:gd name="connsiteY1" fmla="*/ 0 h 1954000"/>
                <a:gd name="connsiteX2" fmla="*/ 917421 w 2326104"/>
                <a:gd name="connsiteY2" fmla="*/ 0 h 1954000"/>
                <a:gd name="connsiteX3" fmla="*/ 1458926 w 2326104"/>
                <a:gd name="connsiteY3" fmla="*/ 0 h 1954000"/>
                <a:gd name="connsiteX4" fmla="*/ 2000431 w 2326104"/>
                <a:gd name="connsiteY4" fmla="*/ 0 h 1954000"/>
                <a:gd name="connsiteX5" fmla="*/ 2326104 w 2326104"/>
                <a:gd name="connsiteY5" fmla="*/ 325673 h 1954000"/>
                <a:gd name="connsiteX6" fmla="*/ 2326104 w 2326104"/>
                <a:gd name="connsiteY6" fmla="*/ 733838 h 1954000"/>
                <a:gd name="connsiteX7" fmla="*/ 2326104 w 2326104"/>
                <a:gd name="connsiteY7" fmla="*/ 1155029 h 1954000"/>
                <a:gd name="connsiteX8" fmla="*/ 2326104 w 2326104"/>
                <a:gd name="connsiteY8" fmla="*/ 1628327 h 1954000"/>
                <a:gd name="connsiteX9" fmla="*/ 2000431 w 2326104"/>
                <a:gd name="connsiteY9" fmla="*/ 1954000 h 1954000"/>
                <a:gd name="connsiteX10" fmla="*/ 1408683 w 2326104"/>
                <a:gd name="connsiteY10" fmla="*/ 1954000 h 1954000"/>
                <a:gd name="connsiteX11" fmla="*/ 816935 w 2326104"/>
                <a:gd name="connsiteY11" fmla="*/ 1954000 h 1954000"/>
                <a:gd name="connsiteX12" fmla="*/ 325673 w 2326104"/>
                <a:gd name="connsiteY12" fmla="*/ 1954000 h 1954000"/>
                <a:gd name="connsiteX13" fmla="*/ 0 w 2326104"/>
                <a:gd name="connsiteY13" fmla="*/ 1628327 h 1954000"/>
                <a:gd name="connsiteX14" fmla="*/ 0 w 2326104"/>
                <a:gd name="connsiteY14" fmla="*/ 1207136 h 1954000"/>
                <a:gd name="connsiteX15" fmla="*/ 0 w 2326104"/>
                <a:gd name="connsiteY15" fmla="*/ 746864 h 1954000"/>
                <a:gd name="connsiteX16" fmla="*/ 0 w 2326104"/>
                <a:gd name="connsiteY16" fmla="*/ 325673 h 1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6104" h="1954000" fill="none" extrusionOk="0">
                  <a:moveTo>
                    <a:pt x="0" y="325673"/>
                  </a:moveTo>
                  <a:cubicBezTo>
                    <a:pt x="-4525" y="148904"/>
                    <a:pt x="114237" y="-6973"/>
                    <a:pt x="325673" y="0"/>
                  </a:cubicBezTo>
                  <a:cubicBezTo>
                    <a:pt x="458704" y="-34972"/>
                    <a:pt x="719331" y="46548"/>
                    <a:pt x="917421" y="0"/>
                  </a:cubicBezTo>
                  <a:cubicBezTo>
                    <a:pt x="1115511" y="-46548"/>
                    <a:pt x="1275254" y="10978"/>
                    <a:pt x="1458926" y="0"/>
                  </a:cubicBezTo>
                  <a:cubicBezTo>
                    <a:pt x="1642599" y="-10978"/>
                    <a:pt x="1835339" y="39975"/>
                    <a:pt x="2000431" y="0"/>
                  </a:cubicBezTo>
                  <a:cubicBezTo>
                    <a:pt x="2185014" y="-37714"/>
                    <a:pt x="2332944" y="141480"/>
                    <a:pt x="2326104" y="325673"/>
                  </a:cubicBezTo>
                  <a:cubicBezTo>
                    <a:pt x="2328242" y="414502"/>
                    <a:pt x="2313210" y="596253"/>
                    <a:pt x="2326104" y="733838"/>
                  </a:cubicBezTo>
                  <a:cubicBezTo>
                    <a:pt x="2338998" y="871424"/>
                    <a:pt x="2300104" y="1061282"/>
                    <a:pt x="2326104" y="1155029"/>
                  </a:cubicBezTo>
                  <a:cubicBezTo>
                    <a:pt x="2352104" y="1248776"/>
                    <a:pt x="2277002" y="1520953"/>
                    <a:pt x="2326104" y="1628327"/>
                  </a:cubicBezTo>
                  <a:cubicBezTo>
                    <a:pt x="2317617" y="1801674"/>
                    <a:pt x="2186609" y="1995441"/>
                    <a:pt x="2000431" y="1954000"/>
                  </a:cubicBezTo>
                  <a:cubicBezTo>
                    <a:pt x="1783624" y="2024539"/>
                    <a:pt x="1633459" y="1899506"/>
                    <a:pt x="1408683" y="1954000"/>
                  </a:cubicBezTo>
                  <a:cubicBezTo>
                    <a:pt x="1183907" y="2008494"/>
                    <a:pt x="936374" y="1923536"/>
                    <a:pt x="816935" y="1954000"/>
                  </a:cubicBezTo>
                  <a:cubicBezTo>
                    <a:pt x="697496" y="1984464"/>
                    <a:pt x="465485" y="1935634"/>
                    <a:pt x="325673" y="1954000"/>
                  </a:cubicBezTo>
                  <a:cubicBezTo>
                    <a:pt x="136726" y="1955350"/>
                    <a:pt x="4789" y="1787892"/>
                    <a:pt x="0" y="1628327"/>
                  </a:cubicBezTo>
                  <a:cubicBezTo>
                    <a:pt x="-21809" y="1509663"/>
                    <a:pt x="20881" y="1341508"/>
                    <a:pt x="0" y="1207136"/>
                  </a:cubicBezTo>
                  <a:cubicBezTo>
                    <a:pt x="-20881" y="1072764"/>
                    <a:pt x="1459" y="961998"/>
                    <a:pt x="0" y="746864"/>
                  </a:cubicBezTo>
                  <a:cubicBezTo>
                    <a:pt x="-1459" y="531730"/>
                    <a:pt x="33908" y="429294"/>
                    <a:pt x="0" y="325673"/>
                  </a:cubicBezTo>
                  <a:close/>
                </a:path>
                <a:path w="2326104" h="1954000" stroke="0" extrusionOk="0">
                  <a:moveTo>
                    <a:pt x="0" y="325673"/>
                  </a:moveTo>
                  <a:cubicBezTo>
                    <a:pt x="-1011" y="166690"/>
                    <a:pt x="168715" y="-13524"/>
                    <a:pt x="325673" y="0"/>
                  </a:cubicBezTo>
                  <a:cubicBezTo>
                    <a:pt x="580208" y="-27467"/>
                    <a:pt x="639061" y="25102"/>
                    <a:pt x="883926" y="0"/>
                  </a:cubicBezTo>
                  <a:cubicBezTo>
                    <a:pt x="1128791" y="-25102"/>
                    <a:pt x="1162738" y="26522"/>
                    <a:pt x="1391936" y="0"/>
                  </a:cubicBezTo>
                  <a:cubicBezTo>
                    <a:pt x="1621134" y="-26522"/>
                    <a:pt x="1871845" y="36909"/>
                    <a:pt x="2000431" y="0"/>
                  </a:cubicBezTo>
                  <a:cubicBezTo>
                    <a:pt x="2204505" y="8341"/>
                    <a:pt x="2313314" y="152926"/>
                    <a:pt x="2326104" y="325673"/>
                  </a:cubicBezTo>
                  <a:cubicBezTo>
                    <a:pt x="2328470" y="471797"/>
                    <a:pt x="2312677" y="631595"/>
                    <a:pt x="2326104" y="733838"/>
                  </a:cubicBezTo>
                  <a:cubicBezTo>
                    <a:pt x="2339531" y="836081"/>
                    <a:pt x="2325590" y="1077959"/>
                    <a:pt x="2326104" y="1181082"/>
                  </a:cubicBezTo>
                  <a:cubicBezTo>
                    <a:pt x="2326618" y="1284205"/>
                    <a:pt x="2289044" y="1523986"/>
                    <a:pt x="2326104" y="1628327"/>
                  </a:cubicBezTo>
                  <a:cubicBezTo>
                    <a:pt x="2278248" y="1798836"/>
                    <a:pt x="2168212" y="1942760"/>
                    <a:pt x="2000431" y="1954000"/>
                  </a:cubicBezTo>
                  <a:cubicBezTo>
                    <a:pt x="1804905" y="1995573"/>
                    <a:pt x="1717778" y="1913986"/>
                    <a:pt x="1442178" y="1954000"/>
                  </a:cubicBezTo>
                  <a:cubicBezTo>
                    <a:pt x="1166578" y="1994014"/>
                    <a:pt x="1085391" y="1949385"/>
                    <a:pt x="934168" y="1954000"/>
                  </a:cubicBezTo>
                  <a:cubicBezTo>
                    <a:pt x="782945" y="1958615"/>
                    <a:pt x="619133" y="1884978"/>
                    <a:pt x="325673" y="1954000"/>
                  </a:cubicBezTo>
                  <a:cubicBezTo>
                    <a:pt x="148319" y="1959267"/>
                    <a:pt x="-21743" y="1799419"/>
                    <a:pt x="0" y="1628327"/>
                  </a:cubicBezTo>
                  <a:cubicBezTo>
                    <a:pt x="-15769" y="1502247"/>
                    <a:pt x="8915" y="1395249"/>
                    <a:pt x="0" y="1207136"/>
                  </a:cubicBezTo>
                  <a:cubicBezTo>
                    <a:pt x="-8915" y="1019023"/>
                    <a:pt x="47315" y="875927"/>
                    <a:pt x="0" y="759891"/>
                  </a:cubicBezTo>
                  <a:cubicBezTo>
                    <a:pt x="-47315" y="643855"/>
                    <a:pt x="45790" y="524198"/>
                    <a:pt x="0" y="325673"/>
                  </a:cubicBezTo>
                  <a:close/>
                </a:path>
              </a:pathLst>
            </a:custGeom>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dirty="0"/>
            </a:p>
          </p:txBody>
        </p:sp>
        <p:pic>
          <p:nvPicPr>
            <p:cNvPr id="38" name="Picture 37" descr="Shape, circle&#10;&#10;Description automatically generated">
              <a:extLst>
                <a:ext uri="{FF2B5EF4-FFF2-40B4-BE49-F238E27FC236}">
                  <a16:creationId xmlns:a16="http://schemas.microsoft.com/office/drawing/2014/main" id="{470A6E1E-95EF-E681-0FF8-879E14A742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62165" y="4337967"/>
              <a:ext cx="2103259" cy="1699827"/>
            </a:xfrm>
            <a:prstGeom prst="rect">
              <a:avLst/>
            </a:prstGeom>
          </p:spPr>
        </p:pic>
      </p:grpSp>
      <p:grpSp>
        <p:nvGrpSpPr>
          <p:cNvPr id="44" name="Group 43">
            <a:extLst>
              <a:ext uri="{FF2B5EF4-FFF2-40B4-BE49-F238E27FC236}">
                <a16:creationId xmlns:a16="http://schemas.microsoft.com/office/drawing/2014/main" id="{2DD6B263-E076-AC80-8B5F-2ADF70B2C6A1}"/>
              </a:ext>
            </a:extLst>
          </p:cNvPr>
          <p:cNvGrpSpPr/>
          <p:nvPr/>
        </p:nvGrpSpPr>
        <p:grpSpPr>
          <a:xfrm>
            <a:off x="7407682" y="1937783"/>
            <a:ext cx="2326104" cy="1954000"/>
            <a:chOff x="7606721" y="864809"/>
            <a:chExt cx="2326104" cy="1954000"/>
          </a:xfrm>
        </p:grpSpPr>
        <p:sp>
          <p:nvSpPr>
            <p:cNvPr id="43" name="Rectangle: Rounded Corners 42">
              <a:extLst>
                <a:ext uri="{FF2B5EF4-FFF2-40B4-BE49-F238E27FC236}">
                  <a16:creationId xmlns:a16="http://schemas.microsoft.com/office/drawing/2014/main" id="{3E0F83D7-2EEF-D8B3-400D-5ED07E7F3C44}"/>
                </a:ext>
              </a:extLst>
            </p:cNvPr>
            <p:cNvSpPr/>
            <p:nvPr/>
          </p:nvSpPr>
          <p:spPr>
            <a:xfrm>
              <a:off x="7606721" y="864809"/>
              <a:ext cx="2326104" cy="1954000"/>
            </a:xfrm>
            <a:custGeom>
              <a:avLst/>
              <a:gdLst>
                <a:gd name="connsiteX0" fmla="*/ 0 w 2326104"/>
                <a:gd name="connsiteY0" fmla="*/ 325673 h 1954000"/>
                <a:gd name="connsiteX1" fmla="*/ 325673 w 2326104"/>
                <a:gd name="connsiteY1" fmla="*/ 0 h 1954000"/>
                <a:gd name="connsiteX2" fmla="*/ 917421 w 2326104"/>
                <a:gd name="connsiteY2" fmla="*/ 0 h 1954000"/>
                <a:gd name="connsiteX3" fmla="*/ 1458926 w 2326104"/>
                <a:gd name="connsiteY3" fmla="*/ 0 h 1954000"/>
                <a:gd name="connsiteX4" fmla="*/ 2000431 w 2326104"/>
                <a:gd name="connsiteY4" fmla="*/ 0 h 1954000"/>
                <a:gd name="connsiteX5" fmla="*/ 2326104 w 2326104"/>
                <a:gd name="connsiteY5" fmla="*/ 325673 h 1954000"/>
                <a:gd name="connsiteX6" fmla="*/ 2326104 w 2326104"/>
                <a:gd name="connsiteY6" fmla="*/ 733838 h 1954000"/>
                <a:gd name="connsiteX7" fmla="*/ 2326104 w 2326104"/>
                <a:gd name="connsiteY7" fmla="*/ 1155029 h 1954000"/>
                <a:gd name="connsiteX8" fmla="*/ 2326104 w 2326104"/>
                <a:gd name="connsiteY8" fmla="*/ 1628327 h 1954000"/>
                <a:gd name="connsiteX9" fmla="*/ 2000431 w 2326104"/>
                <a:gd name="connsiteY9" fmla="*/ 1954000 h 1954000"/>
                <a:gd name="connsiteX10" fmla="*/ 1408683 w 2326104"/>
                <a:gd name="connsiteY10" fmla="*/ 1954000 h 1954000"/>
                <a:gd name="connsiteX11" fmla="*/ 816935 w 2326104"/>
                <a:gd name="connsiteY11" fmla="*/ 1954000 h 1954000"/>
                <a:gd name="connsiteX12" fmla="*/ 325673 w 2326104"/>
                <a:gd name="connsiteY12" fmla="*/ 1954000 h 1954000"/>
                <a:gd name="connsiteX13" fmla="*/ 0 w 2326104"/>
                <a:gd name="connsiteY13" fmla="*/ 1628327 h 1954000"/>
                <a:gd name="connsiteX14" fmla="*/ 0 w 2326104"/>
                <a:gd name="connsiteY14" fmla="*/ 1207136 h 1954000"/>
                <a:gd name="connsiteX15" fmla="*/ 0 w 2326104"/>
                <a:gd name="connsiteY15" fmla="*/ 746864 h 1954000"/>
                <a:gd name="connsiteX16" fmla="*/ 0 w 2326104"/>
                <a:gd name="connsiteY16" fmla="*/ 325673 h 1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6104" h="1954000" fill="none" extrusionOk="0">
                  <a:moveTo>
                    <a:pt x="0" y="325673"/>
                  </a:moveTo>
                  <a:cubicBezTo>
                    <a:pt x="-4525" y="148904"/>
                    <a:pt x="114237" y="-6973"/>
                    <a:pt x="325673" y="0"/>
                  </a:cubicBezTo>
                  <a:cubicBezTo>
                    <a:pt x="458704" y="-34972"/>
                    <a:pt x="719331" y="46548"/>
                    <a:pt x="917421" y="0"/>
                  </a:cubicBezTo>
                  <a:cubicBezTo>
                    <a:pt x="1115511" y="-46548"/>
                    <a:pt x="1275254" y="10978"/>
                    <a:pt x="1458926" y="0"/>
                  </a:cubicBezTo>
                  <a:cubicBezTo>
                    <a:pt x="1642599" y="-10978"/>
                    <a:pt x="1835339" y="39975"/>
                    <a:pt x="2000431" y="0"/>
                  </a:cubicBezTo>
                  <a:cubicBezTo>
                    <a:pt x="2185014" y="-37714"/>
                    <a:pt x="2332944" y="141480"/>
                    <a:pt x="2326104" y="325673"/>
                  </a:cubicBezTo>
                  <a:cubicBezTo>
                    <a:pt x="2328242" y="414502"/>
                    <a:pt x="2313210" y="596253"/>
                    <a:pt x="2326104" y="733838"/>
                  </a:cubicBezTo>
                  <a:cubicBezTo>
                    <a:pt x="2338998" y="871424"/>
                    <a:pt x="2300104" y="1061282"/>
                    <a:pt x="2326104" y="1155029"/>
                  </a:cubicBezTo>
                  <a:cubicBezTo>
                    <a:pt x="2352104" y="1248776"/>
                    <a:pt x="2277002" y="1520953"/>
                    <a:pt x="2326104" y="1628327"/>
                  </a:cubicBezTo>
                  <a:cubicBezTo>
                    <a:pt x="2317617" y="1801674"/>
                    <a:pt x="2186609" y="1995441"/>
                    <a:pt x="2000431" y="1954000"/>
                  </a:cubicBezTo>
                  <a:cubicBezTo>
                    <a:pt x="1783624" y="2024539"/>
                    <a:pt x="1633459" y="1899506"/>
                    <a:pt x="1408683" y="1954000"/>
                  </a:cubicBezTo>
                  <a:cubicBezTo>
                    <a:pt x="1183907" y="2008494"/>
                    <a:pt x="936374" y="1923536"/>
                    <a:pt x="816935" y="1954000"/>
                  </a:cubicBezTo>
                  <a:cubicBezTo>
                    <a:pt x="697496" y="1984464"/>
                    <a:pt x="465485" y="1935634"/>
                    <a:pt x="325673" y="1954000"/>
                  </a:cubicBezTo>
                  <a:cubicBezTo>
                    <a:pt x="136726" y="1955350"/>
                    <a:pt x="4789" y="1787892"/>
                    <a:pt x="0" y="1628327"/>
                  </a:cubicBezTo>
                  <a:cubicBezTo>
                    <a:pt x="-21809" y="1509663"/>
                    <a:pt x="20881" y="1341508"/>
                    <a:pt x="0" y="1207136"/>
                  </a:cubicBezTo>
                  <a:cubicBezTo>
                    <a:pt x="-20881" y="1072764"/>
                    <a:pt x="1459" y="961998"/>
                    <a:pt x="0" y="746864"/>
                  </a:cubicBezTo>
                  <a:cubicBezTo>
                    <a:pt x="-1459" y="531730"/>
                    <a:pt x="33908" y="429294"/>
                    <a:pt x="0" y="325673"/>
                  </a:cubicBezTo>
                  <a:close/>
                </a:path>
                <a:path w="2326104" h="1954000" stroke="0" extrusionOk="0">
                  <a:moveTo>
                    <a:pt x="0" y="325673"/>
                  </a:moveTo>
                  <a:cubicBezTo>
                    <a:pt x="-1011" y="166690"/>
                    <a:pt x="168715" y="-13524"/>
                    <a:pt x="325673" y="0"/>
                  </a:cubicBezTo>
                  <a:cubicBezTo>
                    <a:pt x="580208" y="-27467"/>
                    <a:pt x="639061" y="25102"/>
                    <a:pt x="883926" y="0"/>
                  </a:cubicBezTo>
                  <a:cubicBezTo>
                    <a:pt x="1128791" y="-25102"/>
                    <a:pt x="1162738" y="26522"/>
                    <a:pt x="1391936" y="0"/>
                  </a:cubicBezTo>
                  <a:cubicBezTo>
                    <a:pt x="1621134" y="-26522"/>
                    <a:pt x="1871845" y="36909"/>
                    <a:pt x="2000431" y="0"/>
                  </a:cubicBezTo>
                  <a:cubicBezTo>
                    <a:pt x="2204505" y="8341"/>
                    <a:pt x="2313314" y="152926"/>
                    <a:pt x="2326104" y="325673"/>
                  </a:cubicBezTo>
                  <a:cubicBezTo>
                    <a:pt x="2328470" y="471797"/>
                    <a:pt x="2312677" y="631595"/>
                    <a:pt x="2326104" y="733838"/>
                  </a:cubicBezTo>
                  <a:cubicBezTo>
                    <a:pt x="2339531" y="836081"/>
                    <a:pt x="2325590" y="1077959"/>
                    <a:pt x="2326104" y="1181082"/>
                  </a:cubicBezTo>
                  <a:cubicBezTo>
                    <a:pt x="2326618" y="1284205"/>
                    <a:pt x="2289044" y="1523986"/>
                    <a:pt x="2326104" y="1628327"/>
                  </a:cubicBezTo>
                  <a:cubicBezTo>
                    <a:pt x="2278248" y="1798836"/>
                    <a:pt x="2168212" y="1942760"/>
                    <a:pt x="2000431" y="1954000"/>
                  </a:cubicBezTo>
                  <a:cubicBezTo>
                    <a:pt x="1804905" y="1995573"/>
                    <a:pt x="1717778" y="1913986"/>
                    <a:pt x="1442178" y="1954000"/>
                  </a:cubicBezTo>
                  <a:cubicBezTo>
                    <a:pt x="1166578" y="1994014"/>
                    <a:pt x="1085391" y="1949385"/>
                    <a:pt x="934168" y="1954000"/>
                  </a:cubicBezTo>
                  <a:cubicBezTo>
                    <a:pt x="782945" y="1958615"/>
                    <a:pt x="619133" y="1884978"/>
                    <a:pt x="325673" y="1954000"/>
                  </a:cubicBezTo>
                  <a:cubicBezTo>
                    <a:pt x="148319" y="1959267"/>
                    <a:pt x="-21743" y="1799419"/>
                    <a:pt x="0" y="1628327"/>
                  </a:cubicBezTo>
                  <a:cubicBezTo>
                    <a:pt x="-15769" y="1502247"/>
                    <a:pt x="8915" y="1395249"/>
                    <a:pt x="0" y="1207136"/>
                  </a:cubicBezTo>
                  <a:cubicBezTo>
                    <a:pt x="-8915" y="1019023"/>
                    <a:pt x="47315" y="875927"/>
                    <a:pt x="0" y="759891"/>
                  </a:cubicBezTo>
                  <a:cubicBezTo>
                    <a:pt x="-47315" y="643855"/>
                    <a:pt x="45790" y="524198"/>
                    <a:pt x="0" y="325673"/>
                  </a:cubicBezTo>
                  <a:close/>
                </a:path>
              </a:pathLst>
            </a:custGeom>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dirty="0"/>
            </a:p>
          </p:txBody>
        </p:sp>
        <p:pic>
          <p:nvPicPr>
            <p:cNvPr id="42" name="Picture 41" descr="A picture containing text, vector graphics&#10;&#10;Description automatically generated">
              <a:extLst>
                <a:ext uri="{FF2B5EF4-FFF2-40B4-BE49-F238E27FC236}">
                  <a16:creationId xmlns:a16="http://schemas.microsoft.com/office/drawing/2014/main" id="{171D0B25-9445-315A-8406-AEA1E47FCF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4568" y="1264611"/>
              <a:ext cx="2070409" cy="973262"/>
            </a:xfrm>
            <a:prstGeom prst="rect">
              <a:avLst/>
            </a:prstGeom>
          </p:spPr>
        </p:pic>
      </p:grpSp>
      <p:grpSp>
        <p:nvGrpSpPr>
          <p:cNvPr id="55" name="Group 54">
            <a:extLst>
              <a:ext uri="{FF2B5EF4-FFF2-40B4-BE49-F238E27FC236}">
                <a16:creationId xmlns:a16="http://schemas.microsoft.com/office/drawing/2014/main" id="{2A38F4EF-26F8-88AD-80BD-5890FED5C2B0}"/>
              </a:ext>
            </a:extLst>
          </p:cNvPr>
          <p:cNvGrpSpPr/>
          <p:nvPr/>
        </p:nvGrpSpPr>
        <p:grpSpPr>
          <a:xfrm>
            <a:off x="9833812" y="1860478"/>
            <a:ext cx="2326104" cy="1954000"/>
            <a:chOff x="9865896" y="1860478"/>
            <a:chExt cx="2326104" cy="1954000"/>
          </a:xfrm>
        </p:grpSpPr>
        <p:sp>
          <p:nvSpPr>
            <p:cNvPr id="51" name="Rectangle: Rounded Corners 50">
              <a:extLst>
                <a:ext uri="{FF2B5EF4-FFF2-40B4-BE49-F238E27FC236}">
                  <a16:creationId xmlns:a16="http://schemas.microsoft.com/office/drawing/2014/main" id="{D13BC3F4-521E-4BB9-8A4F-3177A6DAFD4F}"/>
                </a:ext>
              </a:extLst>
            </p:cNvPr>
            <p:cNvSpPr/>
            <p:nvPr/>
          </p:nvSpPr>
          <p:spPr>
            <a:xfrm>
              <a:off x="9865896" y="1860478"/>
              <a:ext cx="2326104" cy="1954000"/>
            </a:xfrm>
            <a:custGeom>
              <a:avLst/>
              <a:gdLst>
                <a:gd name="connsiteX0" fmla="*/ 0 w 2326104"/>
                <a:gd name="connsiteY0" fmla="*/ 325673 h 1954000"/>
                <a:gd name="connsiteX1" fmla="*/ 325673 w 2326104"/>
                <a:gd name="connsiteY1" fmla="*/ 0 h 1954000"/>
                <a:gd name="connsiteX2" fmla="*/ 917421 w 2326104"/>
                <a:gd name="connsiteY2" fmla="*/ 0 h 1954000"/>
                <a:gd name="connsiteX3" fmla="*/ 1458926 w 2326104"/>
                <a:gd name="connsiteY3" fmla="*/ 0 h 1954000"/>
                <a:gd name="connsiteX4" fmla="*/ 2000431 w 2326104"/>
                <a:gd name="connsiteY4" fmla="*/ 0 h 1954000"/>
                <a:gd name="connsiteX5" fmla="*/ 2326104 w 2326104"/>
                <a:gd name="connsiteY5" fmla="*/ 325673 h 1954000"/>
                <a:gd name="connsiteX6" fmla="*/ 2326104 w 2326104"/>
                <a:gd name="connsiteY6" fmla="*/ 733838 h 1954000"/>
                <a:gd name="connsiteX7" fmla="*/ 2326104 w 2326104"/>
                <a:gd name="connsiteY7" fmla="*/ 1155029 h 1954000"/>
                <a:gd name="connsiteX8" fmla="*/ 2326104 w 2326104"/>
                <a:gd name="connsiteY8" fmla="*/ 1628327 h 1954000"/>
                <a:gd name="connsiteX9" fmla="*/ 2000431 w 2326104"/>
                <a:gd name="connsiteY9" fmla="*/ 1954000 h 1954000"/>
                <a:gd name="connsiteX10" fmla="*/ 1408683 w 2326104"/>
                <a:gd name="connsiteY10" fmla="*/ 1954000 h 1954000"/>
                <a:gd name="connsiteX11" fmla="*/ 816935 w 2326104"/>
                <a:gd name="connsiteY11" fmla="*/ 1954000 h 1954000"/>
                <a:gd name="connsiteX12" fmla="*/ 325673 w 2326104"/>
                <a:gd name="connsiteY12" fmla="*/ 1954000 h 1954000"/>
                <a:gd name="connsiteX13" fmla="*/ 0 w 2326104"/>
                <a:gd name="connsiteY13" fmla="*/ 1628327 h 1954000"/>
                <a:gd name="connsiteX14" fmla="*/ 0 w 2326104"/>
                <a:gd name="connsiteY14" fmla="*/ 1207136 h 1954000"/>
                <a:gd name="connsiteX15" fmla="*/ 0 w 2326104"/>
                <a:gd name="connsiteY15" fmla="*/ 746864 h 1954000"/>
                <a:gd name="connsiteX16" fmla="*/ 0 w 2326104"/>
                <a:gd name="connsiteY16" fmla="*/ 325673 h 1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6104" h="1954000" fill="none" extrusionOk="0">
                  <a:moveTo>
                    <a:pt x="0" y="325673"/>
                  </a:moveTo>
                  <a:cubicBezTo>
                    <a:pt x="-4525" y="148904"/>
                    <a:pt x="114237" y="-6973"/>
                    <a:pt x="325673" y="0"/>
                  </a:cubicBezTo>
                  <a:cubicBezTo>
                    <a:pt x="458704" y="-34972"/>
                    <a:pt x="719331" y="46548"/>
                    <a:pt x="917421" y="0"/>
                  </a:cubicBezTo>
                  <a:cubicBezTo>
                    <a:pt x="1115511" y="-46548"/>
                    <a:pt x="1275254" y="10978"/>
                    <a:pt x="1458926" y="0"/>
                  </a:cubicBezTo>
                  <a:cubicBezTo>
                    <a:pt x="1642599" y="-10978"/>
                    <a:pt x="1835339" y="39975"/>
                    <a:pt x="2000431" y="0"/>
                  </a:cubicBezTo>
                  <a:cubicBezTo>
                    <a:pt x="2185014" y="-37714"/>
                    <a:pt x="2332944" y="141480"/>
                    <a:pt x="2326104" y="325673"/>
                  </a:cubicBezTo>
                  <a:cubicBezTo>
                    <a:pt x="2328242" y="414502"/>
                    <a:pt x="2313210" y="596253"/>
                    <a:pt x="2326104" y="733838"/>
                  </a:cubicBezTo>
                  <a:cubicBezTo>
                    <a:pt x="2338998" y="871424"/>
                    <a:pt x="2300104" y="1061282"/>
                    <a:pt x="2326104" y="1155029"/>
                  </a:cubicBezTo>
                  <a:cubicBezTo>
                    <a:pt x="2352104" y="1248776"/>
                    <a:pt x="2277002" y="1520953"/>
                    <a:pt x="2326104" y="1628327"/>
                  </a:cubicBezTo>
                  <a:cubicBezTo>
                    <a:pt x="2317617" y="1801674"/>
                    <a:pt x="2186609" y="1995441"/>
                    <a:pt x="2000431" y="1954000"/>
                  </a:cubicBezTo>
                  <a:cubicBezTo>
                    <a:pt x="1783624" y="2024539"/>
                    <a:pt x="1633459" y="1899506"/>
                    <a:pt x="1408683" y="1954000"/>
                  </a:cubicBezTo>
                  <a:cubicBezTo>
                    <a:pt x="1183907" y="2008494"/>
                    <a:pt x="936374" y="1923536"/>
                    <a:pt x="816935" y="1954000"/>
                  </a:cubicBezTo>
                  <a:cubicBezTo>
                    <a:pt x="697496" y="1984464"/>
                    <a:pt x="465485" y="1935634"/>
                    <a:pt x="325673" y="1954000"/>
                  </a:cubicBezTo>
                  <a:cubicBezTo>
                    <a:pt x="136726" y="1955350"/>
                    <a:pt x="4789" y="1787892"/>
                    <a:pt x="0" y="1628327"/>
                  </a:cubicBezTo>
                  <a:cubicBezTo>
                    <a:pt x="-21809" y="1509663"/>
                    <a:pt x="20881" y="1341508"/>
                    <a:pt x="0" y="1207136"/>
                  </a:cubicBezTo>
                  <a:cubicBezTo>
                    <a:pt x="-20881" y="1072764"/>
                    <a:pt x="1459" y="961998"/>
                    <a:pt x="0" y="746864"/>
                  </a:cubicBezTo>
                  <a:cubicBezTo>
                    <a:pt x="-1459" y="531730"/>
                    <a:pt x="33908" y="429294"/>
                    <a:pt x="0" y="325673"/>
                  </a:cubicBezTo>
                  <a:close/>
                </a:path>
                <a:path w="2326104" h="1954000" stroke="0" extrusionOk="0">
                  <a:moveTo>
                    <a:pt x="0" y="325673"/>
                  </a:moveTo>
                  <a:cubicBezTo>
                    <a:pt x="-1011" y="166690"/>
                    <a:pt x="168715" y="-13524"/>
                    <a:pt x="325673" y="0"/>
                  </a:cubicBezTo>
                  <a:cubicBezTo>
                    <a:pt x="580208" y="-27467"/>
                    <a:pt x="639061" y="25102"/>
                    <a:pt x="883926" y="0"/>
                  </a:cubicBezTo>
                  <a:cubicBezTo>
                    <a:pt x="1128791" y="-25102"/>
                    <a:pt x="1162738" y="26522"/>
                    <a:pt x="1391936" y="0"/>
                  </a:cubicBezTo>
                  <a:cubicBezTo>
                    <a:pt x="1621134" y="-26522"/>
                    <a:pt x="1871845" y="36909"/>
                    <a:pt x="2000431" y="0"/>
                  </a:cubicBezTo>
                  <a:cubicBezTo>
                    <a:pt x="2204505" y="8341"/>
                    <a:pt x="2313314" y="152926"/>
                    <a:pt x="2326104" y="325673"/>
                  </a:cubicBezTo>
                  <a:cubicBezTo>
                    <a:pt x="2328470" y="471797"/>
                    <a:pt x="2312677" y="631595"/>
                    <a:pt x="2326104" y="733838"/>
                  </a:cubicBezTo>
                  <a:cubicBezTo>
                    <a:pt x="2339531" y="836081"/>
                    <a:pt x="2325590" y="1077959"/>
                    <a:pt x="2326104" y="1181082"/>
                  </a:cubicBezTo>
                  <a:cubicBezTo>
                    <a:pt x="2326618" y="1284205"/>
                    <a:pt x="2289044" y="1523986"/>
                    <a:pt x="2326104" y="1628327"/>
                  </a:cubicBezTo>
                  <a:cubicBezTo>
                    <a:pt x="2278248" y="1798836"/>
                    <a:pt x="2168212" y="1942760"/>
                    <a:pt x="2000431" y="1954000"/>
                  </a:cubicBezTo>
                  <a:cubicBezTo>
                    <a:pt x="1804905" y="1995573"/>
                    <a:pt x="1717778" y="1913986"/>
                    <a:pt x="1442178" y="1954000"/>
                  </a:cubicBezTo>
                  <a:cubicBezTo>
                    <a:pt x="1166578" y="1994014"/>
                    <a:pt x="1085391" y="1949385"/>
                    <a:pt x="934168" y="1954000"/>
                  </a:cubicBezTo>
                  <a:cubicBezTo>
                    <a:pt x="782945" y="1958615"/>
                    <a:pt x="619133" y="1884978"/>
                    <a:pt x="325673" y="1954000"/>
                  </a:cubicBezTo>
                  <a:cubicBezTo>
                    <a:pt x="148319" y="1959267"/>
                    <a:pt x="-21743" y="1799419"/>
                    <a:pt x="0" y="1628327"/>
                  </a:cubicBezTo>
                  <a:cubicBezTo>
                    <a:pt x="-15769" y="1502247"/>
                    <a:pt x="8915" y="1395249"/>
                    <a:pt x="0" y="1207136"/>
                  </a:cubicBezTo>
                  <a:cubicBezTo>
                    <a:pt x="-8915" y="1019023"/>
                    <a:pt x="47315" y="875927"/>
                    <a:pt x="0" y="759891"/>
                  </a:cubicBezTo>
                  <a:cubicBezTo>
                    <a:pt x="-47315" y="643855"/>
                    <a:pt x="45790" y="524198"/>
                    <a:pt x="0" y="325673"/>
                  </a:cubicBezTo>
                  <a:close/>
                </a:path>
              </a:pathLst>
            </a:custGeom>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dirty="0"/>
            </a:p>
          </p:txBody>
        </p:sp>
        <p:pic>
          <p:nvPicPr>
            <p:cNvPr id="54" name="Picture 53">
              <a:extLst>
                <a:ext uri="{FF2B5EF4-FFF2-40B4-BE49-F238E27FC236}">
                  <a16:creationId xmlns:a16="http://schemas.microsoft.com/office/drawing/2014/main" id="{D8E27CB5-F51F-528D-8AF6-84F0A79609A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9896" y="2275178"/>
              <a:ext cx="1938102" cy="1147562"/>
            </a:xfrm>
            <a:prstGeom prst="rect">
              <a:avLst/>
            </a:prstGeom>
          </p:spPr>
        </p:pic>
      </p:grpSp>
      <p:grpSp>
        <p:nvGrpSpPr>
          <p:cNvPr id="60" name="Group 59">
            <a:extLst>
              <a:ext uri="{FF2B5EF4-FFF2-40B4-BE49-F238E27FC236}">
                <a16:creationId xmlns:a16="http://schemas.microsoft.com/office/drawing/2014/main" id="{C216146B-EAC7-1A15-E8E1-D405B8612444}"/>
              </a:ext>
            </a:extLst>
          </p:cNvPr>
          <p:cNvGrpSpPr/>
          <p:nvPr/>
        </p:nvGrpSpPr>
        <p:grpSpPr>
          <a:xfrm>
            <a:off x="9833812" y="4178564"/>
            <a:ext cx="2326104" cy="1954000"/>
            <a:chOff x="9865896" y="4178564"/>
            <a:chExt cx="2326104" cy="1954000"/>
          </a:xfrm>
        </p:grpSpPr>
        <p:sp>
          <p:nvSpPr>
            <p:cNvPr id="48" name="Rectangle: Rounded Corners 47">
              <a:extLst>
                <a:ext uri="{FF2B5EF4-FFF2-40B4-BE49-F238E27FC236}">
                  <a16:creationId xmlns:a16="http://schemas.microsoft.com/office/drawing/2014/main" id="{0E8776F8-9161-939E-35A7-8B0387E9933D}"/>
                </a:ext>
              </a:extLst>
            </p:cNvPr>
            <p:cNvSpPr/>
            <p:nvPr/>
          </p:nvSpPr>
          <p:spPr>
            <a:xfrm>
              <a:off x="9865896" y="4178564"/>
              <a:ext cx="2326104" cy="1954000"/>
            </a:xfrm>
            <a:custGeom>
              <a:avLst/>
              <a:gdLst>
                <a:gd name="connsiteX0" fmla="*/ 0 w 2326104"/>
                <a:gd name="connsiteY0" fmla="*/ 325673 h 1954000"/>
                <a:gd name="connsiteX1" fmla="*/ 325673 w 2326104"/>
                <a:gd name="connsiteY1" fmla="*/ 0 h 1954000"/>
                <a:gd name="connsiteX2" fmla="*/ 917421 w 2326104"/>
                <a:gd name="connsiteY2" fmla="*/ 0 h 1954000"/>
                <a:gd name="connsiteX3" fmla="*/ 1458926 w 2326104"/>
                <a:gd name="connsiteY3" fmla="*/ 0 h 1954000"/>
                <a:gd name="connsiteX4" fmla="*/ 2000431 w 2326104"/>
                <a:gd name="connsiteY4" fmla="*/ 0 h 1954000"/>
                <a:gd name="connsiteX5" fmla="*/ 2326104 w 2326104"/>
                <a:gd name="connsiteY5" fmla="*/ 325673 h 1954000"/>
                <a:gd name="connsiteX6" fmla="*/ 2326104 w 2326104"/>
                <a:gd name="connsiteY6" fmla="*/ 733838 h 1954000"/>
                <a:gd name="connsiteX7" fmla="*/ 2326104 w 2326104"/>
                <a:gd name="connsiteY7" fmla="*/ 1155029 h 1954000"/>
                <a:gd name="connsiteX8" fmla="*/ 2326104 w 2326104"/>
                <a:gd name="connsiteY8" fmla="*/ 1628327 h 1954000"/>
                <a:gd name="connsiteX9" fmla="*/ 2000431 w 2326104"/>
                <a:gd name="connsiteY9" fmla="*/ 1954000 h 1954000"/>
                <a:gd name="connsiteX10" fmla="*/ 1408683 w 2326104"/>
                <a:gd name="connsiteY10" fmla="*/ 1954000 h 1954000"/>
                <a:gd name="connsiteX11" fmla="*/ 816935 w 2326104"/>
                <a:gd name="connsiteY11" fmla="*/ 1954000 h 1954000"/>
                <a:gd name="connsiteX12" fmla="*/ 325673 w 2326104"/>
                <a:gd name="connsiteY12" fmla="*/ 1954000 h 1954000"/>
                <a:gd name="connsiteX13" fmla="*/ 0 w 2326104"/>
                <a:gd name="connsiteY13" fmla="*/ 1628327 h 1954000"/>
                <a:gd name="connsiteX14" fmla="*/ 0 w 2326104"/>
                <a:gd name="connsiteY14" fmla="*/ 1207136 h 1954000"/>
                <a:gd name="connsiteX15" fmla="*/ 0 w 2326104"/>
                <a:gd name="connsiteY15" fmla="*/ 746864 h 1954000"/>
                <a:gd name="connsiteX16" fmla="*/ 0 w 2326104"/>
                <a:gd name="connsiteY16" fmla="*/ 325673 h 1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6104" h="1954000" fill="none" extrusionOk="0">
                  <a:moveTo>
                    <a:pt x="0" y="325673"/>
                  </a:moveTo>
                  <a:cubicBezTo>
                    <a:pt x="-4525" y="148904"/>
                    <a:pt x="114237" y="-6973"/>
                    <a:pt x="325673" y="0"/>
                  </a:cubicBezTo>
                  <a:cubicBezTo>
                    <a:pt x="458704" y="-34972"/>
                    <a:pt x="719331" y="46548"/>
                    <a:pt x="917421" y="0"/>
                  </a:cubicBezTo>
                  <a:cubicBezTo>
                    <a:pt x="1115511" y="-46548"/>
                    <a:pt x="1275254" y="10978"/>
                    <a:pt x="1458926" y="0"/>
                  </a:cubicBezTo>
                  <a:cubicBezTo>
                    <a:pt x="1642599" y="-10978"/>
                    <a:pt x="1835339" y="39975"/>
                    <a:pt x="2000431" y="0"/>
                  </a:cubicBezTo>
                  <a:cubicBezTo>
                    <a:pt x="2185014" y="-37714"/>
                    <a:pt x="2332944" y="141480"/>
                    <a:pt x="2326104" y="325673"/>
                  </a:cubicBezTo>
                  <a:cubicBezTo>
                    <a:pt x="2328242" y="414502"/>
                    <a:pt x="2313210" y="596253"/>
                    <a:pt x="2326104" y="733838"/>
                  </a:cubicBezTo>
                  <a:cubicBezTo>
                    <a:pt x="2338998" y="871424"/>
                    <a:pt x="2300104" y="1061282"/>
                    <a:pt x="2326104" y="1155029"/>
                  </a:cubicBezTo>
                  <a:cubicBezTo>
                    <a:pt x="2352104" y="1248776"/>
                    <a:pt x="2277002" y="1520953"/>
                    <a:pt x="2326104" y="1628327"/>
                  </a:cubicBezTo>
                  <a:cubicBezTo>
                    <a:pt x="2317617" y="1801674"/>
                    <a:pt x="2186609" y="1995441"/>
                    <a:pt x="2000431" y="1954000"/>
                  </a:cubicBezTo>
                  <a:cubicBezTo>
                    <a:pt x="1783624" y="2024539"/>
                    <a:pt x="1633459" y="1899506"/>
                    <a:pt x="1408683" y="1954000"/>
                  </a:cubicBezTo>
                  <a:cubicBezTo>
                    <a:pt x="1183907" y="2008494"/>
                    <a:pt x="936374" y="1923536"/>
                    <a:pt x="816935" y="1954000"/>
                  </a:cubicBezTo>
                  <a:cubicBezTo>
                    <a:pt x="697496" y="1984464"/>
                    <a:pt x="465485" y="1935634"/>
                    <a:pt x="325673" y="1954000"/>
                  </a:cubicBezTo>
                  <a:cubicBezTo>
                    <a:pt x="136726" y="1955350"/>
                    <a:pt x="4789" y="1787892"/>
                    <a:pt x="0" y="1628327"/>
                  </a:cubicBezTo>
                  <a:cubicBezTo>
                    <a:pt x="-21809" y="1509663"/>
                    <a:pt x="20881" y="1341508"/>
                    <a:pt x="0" y="1207136"/>
                  </a:cubicBezTo>
                  <a:cubicBezTo>
                    <a:pt x="-20881" y="1072764"/>
                    <a:pt x="1459" y="961998"/>
                    <a:pt x="0" y="746864"/>
                  </a:cubicBezTo>
                  <a:cubicBezTo>
                    <a:pt x="-1459" y="531730"/>
                    <a:pt x="33908" y="429294"/>
                    <a:pt x="0" y="325673"/>
                  </a:cubicBezTo>
                  <a:close/>
                </a:path>
                <a:path w="2326104" h="1954000" stroke="0" extrusionOk="0">
                  <a:moveTo>
                    <a:pt x="0" y="325673"/>
                  </a:moveTo>
                  <a:cubicBezTo>
                    <a:pt x="-1011" y="166690"/>
                    <a:pt x="168715" y="-13524"/>
                    <a:pt x="325673" y="0"/>
                  </a:cubicBezTo>
                  <a:cubicBezTo>
                    <a:pt x="580208" y="-27467"/>
                    <a:pt x="639061" y="25102"/>
                    <a:pt x="883926" y="0"/>
                  </a:cubicBezTo>
                  <a:cubicBezTo>
                    <a:pt x="1128791" y="-25102"/>
                    <a:pt x="1162738" y="26522"/>
                    <a:pt x="1391936" y="0"/>
                  </a:cubicBezTo>
                  <a:cubicBezTo>
                    <a:pt x="1621134" y="-26522"/>
                    <a:pt x="1871845" y="36909"/>
                    <a:pt x="2000431" y="0"/>
                  </a:cubicBezTo>
                  <a:cubicBezTo>
                    <a:pt x="2204505" y="8341"/>
                    <a:pt x="2313314" y="152926"/>
                    <a:pt x="2326104" y="325673"/>
                  </a:cubicBezTo>
                  <a:cubicBezTo>
                    <a:pt x="2328470" y="471797"/>
                    <a:pt x="2312677" y="631595"/>
                    <a:pt x="2326104" y="733838"/>
                  </a:cubicBezTo>
                  <a:cubicBezTo>
                    <a:pt x="2339531" y="836081"/>
                    <a:pt x="2325590" y="1077959"/>
                    <a:pt x="2326104" y="1181082"/>
                  </a:cubicBezTo>
                  <a:cubicBezTo>
                    <a:pt x="2326618" y="1284205"/>
                    <a:pt x="2289044" y="1523986"/>
                    <a:pt x="2326104" y="1628327"/>
                  </a:cubicBezTo>
                  <a:cubicBezTo>
                    <a:pt x="2278248" y="1798836"/>
                    <a:pt x="2168212" y="1942760"/>
                    <a:pt x="2000431" y="1954000"/>
                  </a:cubicBezTo>
                  <a:cubicBezTo>
                    <a:pt x="1804905" y="1995573"/>
                    <a:pt x="1717778" y="1913986"/>
                    <a:pt x="1442178" y="1954000"/>
                  </a:cubicBezTo>
                  <a:cubicBezTo>
                    <a:pt x="1166578" y="1994014"/>
                    <a:pt x="1085391" y="1949385"/>
                    <a:pt x="934168" y="1954000"/>
                  </a:cubicBezTo>
                  <a:cubicBezTo>
                    <a:pt x="782945" y="1958615"/>
                    <a:pt x="619133" y="1884978"/>
                    <a:pt x="325673" y="1954000"/>
                  </a:cubicBezTo>
                  <a:cubicBezTo>
                    <a:pt x="148319" y="1959267"/>
                    <a:pt x="-21743" y="1799419"/>
                    <a:pt x="0" y="1628327"/>
                  </a:cubicBezTo>
                  <a:cubicBezTo>
                    <a:pt x="-15769" y="1502247"/>
                    <a:pt x="8915" y="1395249"/>
                    <a:pt x="0" y="1207136"/>
                  </a:cubicBezTo>
                  <a:cubicBezTo>
                    <a:pt x="-8915" y="1019023"/>
                    <a:pt x="47315" y="875927"/>
                    <a:pt x="0" y="759891"/>
                  </a:cubicBezTo>
                  <a:cubicBezTo>
                    <a:pt x="-47315" y="643855"/>
                    <a:pt x="45790" y="524198"/>
                    <a:pt x="0" y="325673"/>
                  </a:cubicBezTo>
                  <a:close/>
                </a:path>
              </a:pathLst>
            </a:custGeom>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dirty="0"/>
            </a:p>
          </p:txBody>
        </p:sp>
        <p:pic>
          <p:nvPicPr>
            <p:cNvPr id="59" name="Picture 58" descr="A picture containing indoor&#10;&#10;Description automatically generated">
              <a:extLst>
                <a:ext uri="{FF2B5EF4-FFF2-40B4-BE49-F238E27FC236}">
                  <a16:creationId xmlns:a16="http://schemas.microsoft.com/office/drawing/2014/main" id="{02D4201B-3C01-2CAB-BBE0-6289AD3706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36195" y="4536611"/>
              <a:ext cx="2178948" cy="1362665"/>
            </a:xfrm>
            <a:prstGeom prst="rect">
              <a:avLst/>
            </a:prstGeom>
          </p:spPr>
        </p:pic>
      </p:grpSp>
      <p:grpSp>
        <p:nvGrpSpPr>
          <p:cNvPr id="61" name="Group 60">
            <a:extLst>
              <a:ext uri="{FF2B5EF4-FFF2-40B4-BE49-F238E27FC236}">
                <a16:creationId xmlns:a16="http://schemas.microsoft.com/office/drawing/2014/main" id="{7AB5BB2B-F6BE-2024-181D-84C25E04C162}"/>
              </a:ext>
            </a:extLst>
          </p:cNvPr>
          <p:cNvGrpSpPr/>
          <p:nvPr/>
        </p:nvGrpSpPr>
        <p:grpSpPr>
          <a:xfrm>
            <a:off x="701536" y="92158"/>
            <a:ext cx="10788928" cy="1696526"/>
            <a:chOff x="902423" y="190650"/>
            <a:chExt cx="10788928" cy="1696526"/>
          </a:xfrm>
        </p:grpSpPr>
        <p:sp>
          <p:nvSpPr>
            <p:cNvPr id="62" name="Rectangle: Rounded Corners 61">
              <a:extLst>
                <a:ext uri="{FF2B5EF4-FFF2-40B4-BE49-F238E27FC236}">
                  <a16:creationId xmlns:a16="http://schemas.microsoft.com/office/drawing/2014/main" id="{9B4A6387-E9AA-A64C-3EFC-1A3DF979400A}"/>
                </a:ext>
              </a:extLst>
            </p:cNvPr>
            <p:cNvSpPr/>
            <p:nvPr/>
          </p:nvSpPr>
          <p:spPr>
            <a:xfrm>
              <a:off x="902423" y="338889"/>
              <a:ext cx="10363200" cy="1548287"/>
            </a:xfrm>
            <a:custGeom>
              <a:avLst/>
              <a:gdLst>
                <a:gd name="connsiteX0" fmla="*/ 0 w 10363200"/>
                <a:gd name="connsiteY0" fmla="*/ 258053 h 1548287"/>
                <a:gd name="connsiteX1" fmla="*/ 258053 w 10363200"/>
                <a:gd name="connsiteY1" fmla="*/ 0 h 1548287"/>
                <a:gd name="connsiteX2" fmla="*/ 10105147 w 10363200"/>
                <a:gd name="connsiteY2" fmla="*/ 0 h 1548287"/>
                <a:gd name="connsiteX3" fmla="*/ 10363200 w 10363200"/>
                <a:gd name="connsiteY3" fmla="*/ 258053 h 1548287"/>
                <a:gd name="connsiteX4" fmla="*/ 10363200 w 10363200"/>
                <a:gd name="connsiteY4" fmla="*/ 1290234 h 1548287"/>
                <a:gd name="connsiteX5" fmla="*/ 10105147 w 10363200"/>
                <a:gd name="connsiteY5" fmla="*/ 1548287 h 1548287"/>
                <a:gd name="connsiteX6" fmla="*/ 258053 w 10363200"/>
                <a:gd name="connsiteY6" fmla="*/ 1548287 h 1548287"/>
                <a:gd name="connsiteX7" fmla="*/ 0 w 10363200"/>
                <a:gd name="connsiteY7" fmla="*/ 1290234 h 1548287"/>
                <a:gd name="connsiteX8" fmla="*/ 0 w 10363200"/>
                <a:gd name="connsiteY8" fmla="*/ 258053 h 154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63200" h="1548287" fill="none" extrusionOk="0">
                  <a:moveTo>
                    <a:pt x="0" y="258053"/>
                  </a:moveTo>
                  <a:cubicBezTo>
                    <a:pt x="-19790" y="127653"/>
                    <a:pt x="120604" y="1447"/>
                    <a:pt x="258053" y="0"/>
                  </a:cubicBezTo>
                  <a:cubicBezTo>
                    <a:pt x="3860318" y="135331"/>
                    <a:pt x="6070570" y="4454"/>
                    <a:pt x="10105147" y="0"/>
                  </a:cubicBezTo>
                  <a:cubicBezTo>
                    <a:pt x="10274554" y="1220"/>
                    <a:pt x="10371677" y="112269"/>
                    <a:pt x="10363200" y="258053"/>
                  </a:cubicBezTo>
                  <a:cubicBezTo>
                    <a:pt x="10305932" y="548234"/>
                    <a:pt x="10358657" y="828523"/>
                    <a:pt x="10363200" y="1290234"/>
                  </a:cubicBezTo>
                  <a:cubicBezTo>
                    <a:pt x="10368011" y="1431511"/>
                    <a:pt x="10242581" y="1565218"/>
                    <a:pt x="10105147" y="1548287"/>
                  </a:cubicBezTo>
                  <a:cubicBezTo>
                    <a:pt x="6468082" y="1386679"/>
                    <a:pt x="4517321" y="1631982"/>
                    <a:pt x="258053" y="1548287"/>
                  </a:cubicBezTo>
                  <a:cubicBezTo>
                    <a:pt x="111819" y="1550331"/>
                    <a:pt x="6463" y="1442650"/>
                    <a:pt x="0" y="1290234"/>
                  </a:cubicBezTo>
                  <a:cubicBezTo>
                    <a:pt x="80712" y="1038070"/>
                    <a:pt x="-47576" y="591627"/>
                    <a:pt x="0" y="258053"/>
                  </a:cubicBezTo>
                  <a:close/>
                </a:path>
                <a:path w="10363200" h="1548287" stroke="0" extrusionOk="0">
                  <a:moveTo>
                    <a:pt x="0" y="258053"/>
                  </a:moveTo>
                  <a:cubicBezTo>
                    <a:pt x="12288" y="95248"/>
                    <a:pt x="122309" y="141"/>
                    <a:pt x="258053" y="0"/>
                  </a:cubicBezTo>
                  <a:cubicBezTo>
                    <a:pt x="4896557" y="140082"/>
                    <a:pt x="8307870" y="49945"/>
                    <a:pt x="10105147" y="0"/>
                  </a:cubicBezTo>
                  <a:cubicBezTo>
                    <a:pt x="10244283" y="26742"/>
                    <a:pt x="10351067" y="90367"/>
                    <a:pt x="10363200" y="258053"/>
                  </a:cubicBezTo>
                  <a:cubicBezTo>
                    <a:pt x="10376935" y="771198"/>
                    <a:pt x="10296763" y="970312"/>
                    <a:pt x="10363200" y="1290234"/>
                  </a:cubicBezTo>
                  <a:cubicBezTo>
                    <a:pt x="10354586" y="1437033"/>
                    <a:pt x="10251695" y="1558419"/>
                    <a:pt x="10105147" y="1548287"/>
                  </a:cubicBezTo>
                  <a:cubicBezTo>
                    <a:pt x="6998226" y="1605296"/>
                    <a:pt x="5047225" y="1395000"/>
                    <a:pt x="258053" y="1548287"/>
                  </a:cubicBezTo>
                  <a:cubicBezTo>
                    <a:pt x="109288" y="1535549"/>
                    <a:pt x="12154" y="1409953"/>
                    <a:pt x="0" y="1290234"/>
                  </a:cubicBezTo>
                  <a:cubicBezTo>
                    <a:pt x="-13130" y="1034679"/>
                    <a:pt x="-79975" y="545946"/>
                    <a:pt x="0" y="258053"/>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r>
                <a:rPr lang="en-US" sz="3200" dirty="0" err="1"/>
                <a:t>Em</a:t>
              </a:r>
              <a:r>
                <a:rPr lang="en-US" sz="3200" dirty="0"/>
                <a:t> </a:t>
              </a:r>
              <a:r>
                <a:rPr lang="en-US" sz="3200" dirty="0" err="1"/>
                <a:t>hãy</a:t>
              </a:r>
              <a:r>
                <a:rPr lang="en-US" sz="3200" dirty="0"/>
                <a:t> </a:t>
              </a:r>
              <a:r>
                <a:rPr lang="en-US" sz="3200" dirty="0" err="1"/>
                <a:t>chọn</a:t>
              </a:r>
              <a:r>
                <a:rPr lang="en-US" sz="3200" dirty="0"/>
                <a:t> </a:t>
              </a:r>
              <a:r>
                <a:rPr lang="en-US" sz="3200" dirty="0" err="1"/>
                <a:t>một</a:t>
              </a:r>
              <a:r>
                <a:rPr lang="en-US" sz="3200" dirty="0"/>
                <a:t> </a:t>
              </a:r>
              <a:r>
                <a:rPr lang="en-US" sz="3200" b="1" dirty="0" err="1"/>
                <a:t>biểu</a:t>
              </a:r>
              <a:r>
                <a:rPr lang="en-US" sz="3200" b="1" dirty="0"/>
                <a:t> </a:t>
              </a:r>
              <a:r>
                <a:rPr lang="en-US" sz="3200" b="1" dirty="0" err="1"/>
                <a:t>tượng</a:t>
              </a:r>
              <a:r>
                <a:rPr lang="en-US" sz="3200" b="1" dirty="0"/>
                <a:t> </a:t>
              </a:r>
              <a:r>
                <a:rPr lang="en-US" sz="3200" dirty="0" err="1"/>
                <a:t>mà</a:t>
              </a:r>
              <a:r>
                <a:rPr lang="en-US" sz="3200" dirty="0"/>
                <a:t> </a:t>
              </a:r>
              <a:r>
                <a:rPr lang="en-US" sz="3200" dirty="0" err="1"/>
                <a:t>em</a:t>
              </a:r>
              <a:r>
                <a:rPr lang="en-US" sz="3200" dirty="0"/>
                <a:t> </a:t>
              </a:r>
              <a:r>
                <a:rPr lang="en-US" sz="3200" dirty="0" err="1"/>
                <a:t>cho</a:t>
              </a:r>
              <a:r>
                <a:rPr lang="en-US" sz="3200" dirty="0"/>
                <a:t> </a:t>
              </a:r>
              <a:r>
                <a:rPr lang="en-US" sz="3200" dirty="0" err="1"/>
                <a:t>rằng</a:t>
              </a:r>
              <a:r>
                <a:rPr lang="en-US" sz="3200" dirty="0"/>
                <a:t> </a:t>
              </a:r>
              <a:r>
                <a:rPr lang="en-US" sz="3200" dirty="0" err="1"/>
                <a:t>nó</a:t>
              </a:r>
              <a:r>
                <a:rPr lang="en-US" sz="3200" dirty="0"/>
                <a:t> </a:t>
              </a:r>
              <a:r>
                <a:rPr lang="en-US" sz="3200" b="1" dirty="0" err="1"/>
                <a:t>đại</a:t>
              </a:r>
              <a:r>
                <a:rPr lang="en-US" sz="3200" b="1" dirty="0"/>
                <a:t> </a:t>
              </a:r>
              <a:r>
                <a:rPr lang="en-US" sz="3200" b="1" dirty="0" err="1"/>
                <a:t>diện</a:t>
              </a:r>
              <a:r>
                <a:rPr lang="en-US" sz="3200" b="1" dirty="0"/>
                <a:t> </a:t>
              </a:r>
              <a:r>
                <a:rPr lang="en-US" sz="3200" dirty="0" err="1"/>
                <a:t>cho</a:t>
              </a:r>
              <a:r>
                <a:rPr lang="en-US" sz="3200" dirty="0"/>
                <a:t> </a:t>
              </a:r>
              <a:r>
                <a:rPr lang="en-US" sz="3200" dirty="0" err="1"/>
                <a:t>bản</a:t>
              </a:r>
              <a:r>
                <a:rPr lang="en-US" sz="3200" dirty="0"/>
                <a:t> </a:t>
              </a:r>
              <a:r>
                <a:rPr lang="en-US" sz="3200" dirty="0" err="1"/>
                <a:t>thân</a:t>
              </a:r>
              <a:r>
                <a:rPr lang="en-US" sz="3200" dirty="0"/>
                <a:t> </a:t>
              </a:r>
              <a:r>
                <a:rPr lang="en-US" sz="3200" dirty="0" err="1"/>
                <a:t>mình</a:t>
              </a:r>
              <a:r>
                <a:rPr lang="en-US" sz="3200" dirty="0"/>
                <a:t>? </a:t>
              </a:r>
              <a:r>
                <a:rPr lang="en-US" sz="3200" b="1" dirty="0" err="1"/>
                <a:t>Vì</a:t>
              </a:r>
              <a:r>
                <a:rPr lang="en-US" sz="3200" b="1" dirty="0"/>
                <a:t> </a:t>
              </a:r>
              <a:r>
                <a:rPr lang="en-US" sz="3200" b="1" dirty="0" err="1"/>
                <a:t>sao</a:t>
              </a:r>
              <a:r>
                <a:rPr lang="en-US" sz="3200" b="1" dirty="0"/>
                <a:t> </a:t>
              </a:r>
              <a:r>
                <a:rPr lang="en-US" sz="3200" dirty="0" err="1"/>
                <a:t>em</a:t>
              </a:r>
              <a:r>
                <a:rPr lang="en-US" sz="3200" dirty="0"/>
                <a:t> </a:t>
              </a:r>
              <a:r>
                <a:rPr lang="en-US" sz="3200" dirty="0" err="1"/>
                <a:t>chọn</a:t>
              </a:r>
              <a:r>
                <a:rPr lang="en-US" sz="3200" dirty="0"/>
                <a:t> </a:t>
              </a:r>
              <a:r>
                <a:rPr lang="en-US" sz="3200" dirty="0" err="1"/>
                <a:t>biểu</a:t>
              </a:r>
              <a:r>
                <a:rPr lang="en-US" sz="3200" dirty="0"/>
                <a:t> </a:t>
              </a:r>
              <a:r>
                <a:rPr lang="en-US" sz="3200" dirty="0" err="1"/>
                <a:t>tượng</a:t>
              </a:r>
              <a:r>
                <a:rPr lang="en-US" sz="3200" dirty="0"/>
                <a:t> </a:t>
              </a:r>
              <a:r>
                <a:rPr lang="en-US" sz="3200" dirty="0" err="1"/>
                <a:t>đó</a:t>
              </a:r>
              <a:r>
                <a:rPr lang="en-US" sz="3200" dirty="0"/>
                <a:t>?</a:t>
              </a:r>
            </a:p>
          </p:txBody>
        </p:sp>
        <p:pic>
          <p:nvPicPr>
            <p:cNvPr id="63" name="Picture 62" descr="Icon&#10;&#10;Description automatically generated">
              <a:extLst>
                <a:ext uri="{FF2B5EF4-FFF2-40B4-BE49-F238E27FC236}">
                  <a16:creationId xmlns:a16="http://schemas.microsoft.com/office/drawing/2014/main" id="{E8596CAB-5869-E6F6-2E2C-C6458494338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97592" y="190650"/>
              <a:ext cx="993759" cy="993759"/>
            </a:xfrm>
            <a:prstGeom prst="rect">
              <a:avLst/>
            </a:prstGeom>
          </p:spPr>
        </p:pic>
      </p:grpSp>
    </p:spTree>
    <p:extLst>
      <p:ext uri="{BB962C8B-B14F-4D97-AF65-F5344CB8AC3E}">
        <p14:creationId xmlns:p14="http://schemas.microsoft.com/office/powerpoint/2010/main" val="23919112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par>
                                <p:cTn id="25" presetID="16" presetClass="entr" presetSubtype="21"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par>
                                <p:cTn id="28" presetID="16" presetClass="entr" presetSubtype="21" fill="hold"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barn(inVertical)">
                                      <p:cBhvr>
                                        <p:cTn id="30" dur="500"/>
                                        <p:tgtEl>
                                          <p:spTgt spid="44"/>
                                        </p:tgtEl>
                                      </p:cBhvr>
                                    </p:animEffect>
                                  </p:childTnLst>
                                </p:cTn>
                              </p:par>
                              <p:par>
                                <p:cTn id="31" presetID="16" presetClass="entr" presetSubtype="21"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cTn>
                              </p:par>
                              <p:par>
                                <p:cTn id="34" presetID="16" presetClass="entr" presetSubtype="21"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barn(inVertical)">
                                      <p:cBhvr>
                                        <p:cTn id="36" dur="500"/>
                                        <p:tgtEl>
                                          <p:spTgt spid="55"/>
                                        </p:tgtEl>
                                      </p:cBhvr>
                                    </p:animEffect>
                                  </p:childTnLst>
                                </p:cTn>
                              </p:par>
                              <p:par>
                                <p:cTn id="37" presetID="16" presetClass="entr" presetSubtype="21"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barn(inVertical)">
                                      <p:cBhvr>
                                        <p:cTn id="3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79E448D4-C7D9-9662-9D25-E2ECC97789DB}"/>
              </a:ext>
            </a:extLst>
          </p:cNvPr>
          <p:cNvGrpSpPr/>
          <p:nvPr/>
        </p:nvGrpSpPr>
        <p:grpSpPr>
          <a:xfrm>
            <a:off x="845934" y="3615058"/>
            <a:ext cx="2326104" cy="1954000"/>
            <a:chOff x="5661568" y="760342"/>
            <a:chExt cx="2326104" cy="1954000"/>
          </a:xfrm>
        </p:grpSpPr>
        <p:sp>
          <p:nvSpPr>
            <p:cNvPr id="24" name="Rectangle: Rounded Corners 23">
              <a:extLst>
                <a:ext uri="{FF2B5EF4-FFF2-40B4-BE49-F238E27FC236}">
                  <a16:creationId xmlns:a16="http://schemas.microsoft.com/office/drawing/2014/main" id="{B3A0CD6E-07BD-6159-1889-BC157F1CF0F8}"/>
                </a:ext>
              </a:extLst>
            </p:cNvPr>
            <p:cNvSpPr/>
            <p:nvPr/>
          </p:nvSpPr>
          <p:spPr>
            <a:xfrm>
              <a:off x="5661568" y="760342"/>
              <a:ext cx="2326104" cy="1954000"/>
            </a:xfrm>
            <a:custGeom>
              <a:avLst/>
              <a:gdLst>
                <a:gd name="connsiteX0" fmla="*/ 0 w 2326104"/>
                <a:gd name="connsiteY0" fmla="*/ 325673 h 1954000"/>
                <a:gd name="connsiteX1" fmla="*/ 325673 w 2326104"/>
                <a:gd name="connsiteY1" fmla="*/ 0 h 1954000"/>
                <a:gd name="connsiteX2" fmla="*/ 917421 w 2326104"/>
                <a:gd name="connsiteY2" fmla="*/ 0 h 1954000"/>
                <a:gd name="connsiteX3" fmla="*/ 1458926 w 2326104"/>
                <a:gd name="connsiteY3" fmla="*/ 0 h 1954000"/>
                <a:gd name="connsiteX4" fmla="*/ 2000431 w 2326104"/>
                <a:gd name="connsiteY4" fmla="*/ 0 h 1954000"/>
                <a:gd name="connsiteX5" fmla="*/ 2326104 w 2326104"/>
                <a:gd name="connsiteY5" fmla="*/ 325673 h 1954000"/>
                <a:gd name="connsiteX6" fmla="*/ 2326104 w 2326104"/>
                <a:gd name="connsiteY6" fmla="*/ 733838 h 1954000"/>
                <a:gd name="connsiteX7" fmla="*/ 2326104 w 2326104"/>
                <a:gd name="connsiteY7" fmla="*/ 1155029 h 1954000"/>
                <a:gd name="connsiteX8" fmla="*/ 2326104 w 2326104"/>
                <a:gd name="connsiteY8" fmla="*/ 1628327 h 1954000"/>
                <a:gd name="connsiteX9" fmla="*/ 2000431 w 2326104"/>
                <a:gd name="connsiteY9" fmla="*/ 1954000 h 1954000"/>
                <a:gd name="connsiteX10" fmla="*/ 1408683 w 2326104"/>
                <a:gd name="connsiteY10" fmla="*/ 1954000 h 1954000"/>
                <a:gd name="connsiteX11" fmla="*/ 816935 w 2326104"/>
                <a:gd name="connsiteY11" fmla="*/ 1954000 h 1954000"/>
                <a:gd name="connsiteX12" fmla="*/ 325673 w 2326104"/>
                <a:gd name="connsiteY12" fmla="*/ 1954000 h 1954000"/>
                <a:gd name="connsiteX13" fmla="*/ 0 w 2326104"/>
                <a:gd name="connsiteY13" fmla="*/ 1628327 h 1954000"/>
                <a:gd name="connsiteX14" fmla="*/ 0 w 2326104"/>
                <a:gd name="connsiteY14" fmla="*/ 1207136 h 1954000"/>
                <a:gd name="connsiteX15" fmla="*/ 0 w 2326104"/>
                <a:gd name="connsiteY15" fmla="*/ 746864 h 1954000"/>
                <a:gd name="connsiteX16" fmla="*/ 0 w 2326104"/>
                <a:gd name="connsiteY16" fmla="*/ 325673 h 1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6104" h="1954000" fill="none" extrusionOk="0">
                  <a:moveTo>
                    <a:pt x="0" y="325673"/>
                  </a:moveTo>
                  <a:cubicBezTo>
                    <a:pt x="-4525" y="148904"/>
                    <a:pt x="114237" y="-6973"/>
                    <a:pt x="325673" y="0"/>
                  </a:cubicBezTo>
                  <a:cubicBezTo>
                    <a:pt x="458704" y="-34972"/>
                    <a:pt x="719331" y="46548"/>
                    <a:pt x="917421" y="0"/>
                  </a:cubicBezTo>
                  <a:cubicBezTo>
                    <a:pt x="1115511" y="-46548"/>
                    <a:pt x="1275254" y="10978"/>
                    <a:pt x="1458926" y="0"/>
                  </a:cubicBezTo>
                  <a:cubicBezTo>
                    <a:pt x="1642599" y="-10978"/>
                    <a:pt x="1835339" y="39975"/>
                    <a:pt x="2000431" y="0"/>
                  </a:cubicBezTo>
                  <a:cubicBezTo>
                    <a:pt x="2185014" y="-37714"/>
                    <a:pt x="2332944" y="141480"/>
                    <a:pt x="2326104" y="325673"/>
                  </a:cubicBezTo>
                  <a:cubicBezTo>
                    <a:pt x="2328242" y="414502"/>
                    <a:pt x="2313210" y="596253"/>
                    <a:pt x="2326104" y="733838"/>
                  </a:cubicBezTo>
                  <a:cubicBezTo>
                    <a:pt x="2338998" y="871424"/>
                    <a:pt x="2300104" y="1061282"/>
                    <a:pt x="2326104" y="1155029"/>
                  </a:cubicBezTo>
                  <a:cubicBezTo>
                    <a:pt x="2352104" y="1248776"/>
                    <a:pt x="2277002" y="1520953"/>
                    <a:pt x="2326104" y="1628327"/>
                  </a:cubicBezTo>
                  <a:cubicBezTo>
                    <a:pt x="2317617" y="1801674"/>
                    <a:pt x="2186609" y="1995441"/>
                    <a:pt x="2000431" y="1954000"/>
                  </a:cubicBezTo>
                  <a:cubicBezTo>
                    <a:pt x="1783624" y="2024539"/>
                    <a:pt x="1633459" y="1899506"/>
                    <a:pt x="1408683" y="1954000"/>
                  </a:cubicBezTo>
                  <a:cubicBezTo>
                    <a:pt x="1183907" y="2008494"/>
                    <a:pt x="936374" y="1923536"/>
                    <a:pt x="816935" y="1954000"/>
                  </a:cubicBezTo>
                  <a:cubicBezTo>
                    <a:pt x="697496" y="1984464"/>
                    <a:pt x="465485" y="1935634"/>
                    <a:pt x="325673" y="1954000"/>
                  </a:cubicBezTo>
                  <a:cubicBezTo>
                    <a:pt x="136726" y="1955350"/>
                    <a:pt x="4789" y="1787892"/>
                    <a:pt x="0" y="1628327"/>
                  </a:cubicBezTo>
                  <a:cubicBezTo>
                    <a:pt x="-21809" y="1509663"/>
                    <a:pt x="20881" y="1341508"/>
                    <a:pt x="0" y="1207136"/>
                  </a:cubicBezTo>
                  <a:cubicBezTo>
                    <a:pt x="-20881" y="1072764"/>
                    <a:pt x="1459" y="961998"/>
                    <a:pt x="0" y="746864"/>
                  </a:cubicBezTo>
                  <a:cubicBezTo>
                    <a:pt x="-1459" y="531730"/>
                    <a:pt x="33908" y="429294"/>
                    <a:pt x="0" y="325673"/>
                  </a:cubicBezTo>
                  <a:close/>
                </a:path>
                <a:path w="2326104" h="1954000" stroke="0" extrusionOk="0">
                  <a:moveTo>
                    <a:pt x="0" y="325673"/>
                  </a:moveTo>
                  <a:cubicBezTo>
                    <a:pt x="-1011" y="166690"/>
                    <a:pt x="168715" y="-13524"/>
                    <a:pt x="325673" y="0"/>
                  </a:cubicBezTo>
                  <a:cubicBezTo>
                    <a:pt x="580208" y="-27467"/>
                    <a:pt x="639061" y="25102"/>
                    <a:pt x="883926" y="0"/>
                  </a:cubicBezTo>
                  <a:cubicBezTo>
                    <a:pt x="1128791" y="-25102"/>
                    <a:pt x="1162738" y="26522"/>
                    <a:pt x="1391936" y="0"/>
                  </a:cubicBezTo>
                  <a:cubicBezTo>
                    <a:pt x="1621134" y="-26522"/>
                    <a:pt x="1871845" y="36909"/>
                    <a:pt x="2000431" y="0"/>
                  </a:cubicBezTo>
                  <a:cubicBezTo>
                    <a:pt x="2204505" y="8341"/>
                    <a:pt x="2313314" y="152926"/>
                    <a:pt x="2326104" y="325673"/>
                  </a:cubicBezTo>
                  <a:cubicBezTo>
                    <a:pt x="2328470" y="471797"/>
                    <a:pt x="2312677" y="631595"/>
                    <a:pt x="2326104" y="733838"/>
                  </a:cubicBezTo>
                  <a:cubicBezTo>
                    <a:pt x="2339531" y="836081"/>
                    <a:pt x="2325590" y="1077959"/>
                    <a:pt x="2326104" y="1181082"/>
                  </a:cubicBezTo>
                  <a:cubicBezTo>
                    <a:pt x="2326618" y="1284205"/>
                    <a:pt x="2289044" y="1523986"/>
                    <a:pt x="2326104" y="1628327"/>
                  </a:cubicBezTo>
                  <a:cubicBezTo>
                    <a:pt x="2278248" y="1798836"/>
                    <a:pt x="2168212" y="1942760"/>
                    <a:pt x="2000431" y="1954000"/>
                  </a:cubicBezTo>
                  <a:cubicBezTo>
                    <a:pt x="1804905" y="1995573"/>
                    <a:pt x="1717778" y="1913986"/>
                    <a:pt x="1442178" y="1954000"/>
                  </a:cubicBezTo>
                  <a:cubicBezTo>
                    <a:pt x="1166578" y="1994014"/>
                    <a:pt x="1085391" y="1949385"/>
                    <a:pt x="934168" y="1954000"/>
                  </a:cubicBezTo>
                  <a:cubicBezTo>
                    <a:pt x="782945" y="1958615"/>
                    <a:pt x="619133" y="1884978"/>
                    <a:pt x="325673" y="1954000"/>
                  </a:cubicBezTo>
                  <a:cubicBezTo>
                    <a:pt x="148319" y="1959267"/>
                    <a:pt x="-21743" y="1799419"/>
                    <a:pt x="0" y="1628327"/>
                  </a:cubicBezTo>
                  <a:cubicBezTo>
                    <a:pt x="-15769" y="1502247"/>
                    <a:pt x="8915" y="1395249"/>
                    <a:pt x="0" y="1207136"/>
                  </a:cubicBezTo>
                  <a:cubicBezTo>
                    <a:pt x="-8915" y="1019023"/>
                    <a:pt x="47315" y="875927"/>
                    <a:pt x="0" y="759891"/>
                  </a:cubicBezTo>
                  <a:cubicBezTo>
                    <a:pt x="-47315" y="643855"/>
                    <a:pt x="45790" y="524198"/>
                    <a:pt x="0" y="325673"/>
                  </a:cubicBezTo>
                  <a:close/>
                </a:path>
              </a:pathLst>
            </a:custGeom>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2" name="Picture 21" descr="A picture containing plant&#10;&#10;Description automatically generated">
              <a:extLst>
                <a:ext uri="{FF2B5EF4-FFF2-40B4-BE49-F238E27FC236}">
                  <a16:creationId xmlns:a16="http://schemas.microsoft.com/office/drawing/2014/main" id="{5D8F2344-B311-2C61-BC38-64DE723AA9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3396" y="870107"/>
              <a:ext cx="1482448" cy="1844235"/>
            </a:xfrm>
            <a:prstGeom prst="rect">
              <a:avLst/>
            </a:prstGeom>
          </p:spPr>
        </p:pic>
      </p:grpSp>
      <p:sp>
        <p:nvSpPr>
          <p:cNvPr id="2" name="Speech Bubble: Rectangle with Corners Rounded 1">
            <a:extLst>
              <a:ext uri="{FF2B5EF4-FFF2-40B4-BE49-F238E27FC236}">
                <a16:creationId xmlns:a16="http://schemas.microsoft.com/office/drawing/2014/main" id="{75188CDF-514F-35E0-8596-7512BBD50AA1}"/>
              </a:ext>
            </a:extLst>
          </p:cNvPr>
          <p:cNvSpPr/>
          <p:nvPr/>
        </p:nvSpPr>
        <p:spPr>
          <a:xfrm>
            <a:off x="4261697" y="664761"/>
            <a:ext cx="7656576" cy="6120124"/>
          </a:xfrm>
          <a:custGeom>
            <a:avLst/>
            <a:gdLst>
              <a:gd name="connsiteX0" fmla="*/ 0 w 7656576"/>
              <a:gd name="connsiteY0" fmla="*/ 1020041 h 6120124"/>
              <a:gd name="connsiteX1" fmla="*/ 1020041 w 7656576"/>
              <a:gd name="connsiteY1" fmla="*/ 0 h 6120124"/>
              <a:gd name="connsiteX2" fmla="*/ 1276096 w 7656576"/>
              <a:gd name="connsiteY2" fmla="*/ 0 h 6120124"/>
              <a:gd name="connsiteX3" fmla="*/ 1276096 w 7656576"/>
              <a:gd name="connsiteY3" fmla="*/ 0 h 6120124"/>
              <a:gd name="connsiteX4" fmla="*/ 1754632 w 7656576"/>
              <a:gd name="connsiteY4" fmla="*/ 0 h 6120124"/>
              <a:gd name="connsiteX5" fmla="*/ 2194885 w 7656576"/>
              <a:gd name="connsiteY5" fmla="*/ 0 h 6120124"/>
              <a:gd name="connsiteX6" fmla="*/ 2615997 w 7656576"/>
              <a:gd name="connsiteY6" fmla="*/ 0 h 6120124"/>
              <a:gd name="connsiteX7" fmla="*/ 3190240 w 7656576"/>
              <a:gd name="connsiteY7" fmla="*/ 0 h 6120124"/>
              <a:gd name="connsiteX8" fmla="*/ 3833548 w 7656576"/>
              <a:gd name="connsiteY8" fmla="*/ 0 h 6120124"/>
              <a:gd name="connsiteX9" fmla="*/ 4442394 w 7656576"/>
              <a:gd name="connsiteY9" fmla="*/ 0 h 6120124"/>
              <a:gd name="connsiteX10" fmla="*/ 5085702 w 7656576"/>
              <a:gd name="connsiteY10" fmla="*/ 0 h 6120124"/>
              <a:gd name="connsiteX11" fmla="*/ 5625622 w 7656576"/>
              <a:gd name="connsiteY11" fmla="*/ 0 h 6120124"/>
              <a:gd name="connsiteX12" fmla="*/ 6096615 w 7656576"/>
              <a:gd name="connsiteY12" fmla="*/ 0 h 6120124"/>
              <a:gd name="connsiteX13" fmla="*/ 6636535 w 7656576"/>
              <a:gd name="connsiteY13" fmla="*/ 0 h 6120124"/>
              <a:gd name="connsiteX14" fmla="*/ 7656576 w 7656576"/>
              <a:gd name="connsiteY14" fmla="*/ 1020041 h 6120124"/>
              <a:gd name="connsiteX15" fmla="*/ 7656576 w 7656576"/>
              <a:gd name="connsiteY15" fmla="*/ 1530047 h 6120124"/>
              <a:gd name="connsiteX16" fmla="*/ 7656576 w 7656576"/>
              <a:gd name="connsiteY16" fmla="*/ 2014553 h 6120124"/>
              <a:gd name="connsiteX17" fmla="*/ 7656576 w 7656576"/>
              <a:gd name="connsiteY17" fmla="*/ 2524559 h 6120124"/>
              <a:gd name="connsiteX18" fmla="*/ 7656576 w 7656576"/>
              <a:gd name="connsiteY18" fmla="*/ 2958065 h 6120124"/>
              <a:gd name="connsiteX19" fmla="*/ 7656576 w 7656576"/>
              <a:gd name="connsiteY19" fmla="*/ 3570072 h 6120124"/>
              <a:gd name="connsiteX20" fmla="*/ 7656576 w 7656576"/>
              <a:gd name="connsiteY20" fmla="*/ 3570072 h 6120124"/>
              <a:gd name="connsiteX21" fmla="*/ 7656576 w 7656576"/>
              <a:gd name="connsiteY21" fmla="*/ 4080082 h 6120124"/>
              <a:gd name="connsiteX22" fmla="*/ 7656576 w 7656576"/>
              <a:gd name="connsiteY22" fmla="*/ 4544192 h 6120124"/>
              <a:gd name="connsiteX23" fmla="*/ 7656576 w 7656576"/>
              <a:gd name="connsiteY23" fmla="*/ 5100103 h 6120124"/>
              <a:gd name="connsiteX24" fmla="*/ 7656576 w 7656576"/>
              <a:gd name="connsiteY24" fmla="*/ 5100083 h 6120124"/>
              <a:gd name="connsiteX25" fmla="*/ 6636535 w 7656576"/>
              <a:gd name="connsiteY25" fmla="*/ 6120124 h 6120124"/>
              <a:gd name="connsiteX26" fmla="*/ 6027690 w 7656576"/>
              <a:gd name="connsiteY26" fmla="*/ 6120124 h 6120124"/>
              <a:gd name="connsiteX27" fmla="*/ 5522233 w 7656576"/>
              <a:gd name="connsiteY27" fmla="*/ 6120124 h 6120124"/>
              <a:gd name="connsiteX28" fmla="*/ 4878925 w 7656576"/>
              <a:gd name="connsiteY28" fmla="*/ 6120124 h 6120124"/>
              <a:gd name="connsiteX29" fmla="*/ 4339005 w 7656576"/>
              <a:gd name="connsiteY29" fmla="*/ 6120124 h 6120124"/>
              <a:gd name="connsiteX30" fmla="*/ 3695697 w 7656576"/>
              <a:gd name="connsiteY30" fmla="*/ 6120124 h 6120124"/>
              <a:gd name="connsiteX31" fmla="*/ 3190240 w 7656576"/>
              <a:gd name="connsiteY31" fmla="*/ 6120124 h 6120124"/>
              <a:gd name="connsiteX32" fmla="*/ 2749987 w 7656576"/>
              <a:gd name="connsiteY32" fmla="*/ 6120124 h 6120124"/>
              <a:gd name="connsiteX33" fmla="*/ 2271451 w 7656576"/>
              <a:gd name="connsiteY33" fmla="*/ 6120124 h 6120124"/>
              <a:gd name="connsiteX34" fmla="*/ 1773773 w 7656576"/>
              <a:gd name="connsiteY34" fmla="*/ 6120124 h 6120124"/>
              <a:gd name="connsiteX35" fmla="*/ 1276096 w 7656576"/>
              <a:gd name="connsiteY35" fmla="*/ 6120124 h 6120124"/>
              <a:gd name="connsiteX36" fmla="*/ 1276096 w 7656576"/>
              <a:gd name="connsiteY36" fmla="*/ 6120124 h 6120124"/>
              <a:gd name="connsiteX37" fmla="*/ 1020041 w 7656576"/>
              <a:gd name="connsiteY37" fmla="*/ 6120124 h 6120124"/>
              <a:gd name="connsiteX38" fmla="*/ 0 w 7656576"/>
              <a:gd name="connsiteY38" fmla="*/ 5100083 h 6120124"/>
              <a:gd name="connsiteX39" fmla="*/ 0 w 7656576"/>
              <a:gd name="connsiteY39" fmla="*/ 5100103 h 6120124"/>
              <a:gd name="connsiteX40" fmla="*/ -223819 w 7656576"/>
              <a:gd name="connsiteY40" fmla="*/ 4791167 h 6120124"/>
              <a:gd name="connsiteX41" fmla="*/ -484531 w 7656576"/>
              <a:gd name="connsiteY41" fmla="*/ 4431308 h 6120124"/>
              <a:gd name="connsiteX42" fmla="*/ -737864 w 7656576"/>
              <a:gd name="connsiteY42" fmla="*/ 4081633 h 6120124"/>
              <a:gd name="connsiteX43" fmla="*/ -391068 w 7656576"/>
              <a:gd name="connsiteY43" fmla="*/ 3841199 h 6120124"/>
              <a:gd name="connsiteX44" fmla="*/ 0 w 7656576"/>
              <a:gd name="connsiteY44" fmla="*/ 3570072 h 6120124"/>
              <a:gd name="connsiteX45" fmla="*/ 0 w 7656576"/>
              <a:gd name="connsiteY45" fmla="*/ 3034565 h 6120124"/>
              <a:gd name="connsiteX46" fmla="*/ 0 w 7656576"/>
              <a:gd name="connsiteY46" fmla="*/ 2575560 h 6120124"/>
              <a:gd name="connsiteX47" fmla="*/ 0 w 7656576"/>
              <a:gd name="connsiteY47" fmla="*/ 2040053 h 6120124"/>
              <a:gd name="connsiteX48" fmla="*/ 0 w 7656576"/>
              <a:gd name="connsiteY48" fmla="*/ 1504547 h 6120124"/>
              <a:gd name="connsiteX49" fmla="*/ 0 w 7656576"/>
              <a:gd name="connsiteY49" fmla="*/ 1020041 h 612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656576" h="6120124" fill="none" extrusionOk="0">
                <a:moveTo>
                  <a:pt x="0" y="1020041"/>
                </a:moveTo>
                <a:cubicBezTo>
                  <a:pt x="91257" y="455396"/>
                  <a:pt x="358949" y="-3740"/>
                  <a:pt x="1020041" y="0"/>
                </a:cubicBezTo>
                <a:cubicBezTo>
                  <a:pt x="1146247" y="-28641"/>
                  <a:pt x="1179165" y="5367"/>
                  <a:pt x="1276096" y="0"/>
                </a:cubicBezTo>
                <a:lnTo>
                  <a:pt x="1276096" y="0"/>
                </a:lnTo>
                <a:cubicBezTo>
                  <a:pt x="1475257" y="-27397"/>
                  <a:pt x="1630464" y="28782"/>
                  <a:pt x="1754632" y="0"/>
                </a:cubicBezTo>
                <a:cubicBezTo>
                  <a:pt x="1878800" y="-28782"/>
                  <a:pt x="2002957" y="51472"/>
                  <a:pt x="2194885" y="0"/>
                </a:cubicBezTo>
                <a:cubicBezTo>
                  <a:pt x="2386813" y="-51472"/>
                  <a:pt x="2432395" y="27032"/>
                  <a:pt x="2615997" y="0"/>
                </a:cubicBezTo>
                <a:cubicBezTo>
                  <a:pt x="2799599" y="-27032"/>
                  <a:pt x="2917051" y="32228"/>
                  <a:pt x="3190240" y="0"/>
                </a:cubicBezTo>
                <a:cubicBezTo>
                  <a:pt x="3361501" y="-26770"/>
                  <a:pt x="3672820" y="36325"/>
                  <a:pt x="3833548" y="0"/>
                </a:cubicBezTo>
                <a:cubicBezTo>
                  <a:pt x="3994276" y="-36325"/>
                  <a:pt x="4264226" y="55945"/>
                  <a:pt x="4442394" y="0"/>
                </a:cubicBezTo>
                <a:cubicBezTo>
                  <a:pt x="4620562" y="-55945"/>
                  <a:pt x="4942067" y="6914"/>
                  <a:pt x="5085702" y="0"/>
                </a:cubicBezTo>
                <a:cubicBezTo>
                  <a:pt x="5229337" y="-6914"/>
                  <a:pt x="5433102" y="4294"/>
                  <a:pt x="5625622" y="0"/>
                </a:cubicBezTo>
                <a:cubicBezTo>
                  <a:pt x="5818142" y="-4294"/>
                  <a:pt x="5991091" y="54342"/>
                  <a:pt x="6096615" y="0"/>
                </a:cubicBezTo>
                <a:cubicBezTo>
                  <a:pt x="6202139" y="-54342"/>
                  <a:pt x="6413567" y="51523"/>
                  <a:pt x="6636535" y="0"/>
                </a:cubicBezTo>
                <a:cubicBezTo>
                  <a:pt x="7271332" y="4927"/>
                  <a:pt x="7667298" y="465114"/>
                  <a:pt x="7656576" y="1020041"/>
                </a:cubicBezTo>
                <a:cubicBezTo>
                  <a:pt x="7665460" y="1195387"/>
                  <a:pt x="7609100" y="1367777"/>
                  <a:pt x="7656576" y="1530047"/>
                </a:cubicBezTo>
                <a:cubicBezTo>
                  <a:pt x="7704052" y="1692317"/>
                  <a:pt x="7613877" y="1848581"/>
                  <a:pt x="7656576" y="2014553"/>
                </a:cubicBezTo>
                <a:cubicBezTo>
                  <a:pt x="7699275" y="2180525"/>
                  <a:pt x="7617281" y="2400266"/>
                  <a:pt x="7656576" y="2524559"/>
                </a:cubicBezTo>
                <a:cubicBezTo>
                  <a:pt x="7695871" y="2648852"/>
                  <a:pt x="7622000" y="2870557"/>
                  <a:pt x="7656576" y="2958065"/>
                </a:cubicBezTo>
                <a:cubicBezTo>
                  <a:pt x="7691152" y="3045573"/>
                  <a:pt x="7622458" y="3436971"/>
                  <a:pt x="7656576" y="3570072"/>
                </a:cubicBezTo>
                <a:lnTo>
                  <a:pt x="7656576" y="3570072"/>
                </a:lnTo>
                <a:cubicBezTo>
                  <a:pt x="7706199" y="3675043"/>
                  <a:pt x="7629414" y="3848921"/>
                  <a:pt x="7656576" y="4080082"/>
                </a:cubicBezTo>
                <a:cubicBezTo>
                  <a:pt x="7683738" y="4311243"/>
                  <a:pt x="7619112" y="4427082"/>
                  <a:pt x="7656576" y="4544192"/>
                </a:cubicBezTo>
                <a:cubicBezTo>
                  <a:pt x="7694040" y="4661302"/>
                  <a:pt x="7654358" y="4883354"/>
                  <a:pt x="7656576" y="5100103"/>
                </a:cubicBezTo>
                <a:cubicBezTo>
                  <a:pt x="7656576" y="5100093"/>
                  <a:pt x="7656576" y="5100091"/>
                  <a:pt x="7656576" y="5100083"/>
                </a:cubicBezTo>
                <a:cubicBezTo>
                  <a:pt x="7586725" y="5641215"/>
                  <a:pt x="7194373" y="6103996"/>
                  <a:pt x="6636535" y="6120124"/>
                </a:cubicBezTo>
                <a:cubicBezTo>
                  <a:pt x="6426458" y="6144456"/>
                  <a:pt x="6281654" y="6086944"/>
                  <a:pt x="6027690" y="6120124"/>
                </a:cubicBezTo>
                <a:cubicBezTo>
                  <a:pt x="5773727" y="6153304"/>
                  <a:pt x="5719869" y="6075372"/>
                  <a:pt x="5522233" y="6120124"/>
                </a:cubicBezTo>
                <a:cubicBezTo>
                  <a:pt x="5324597" y="6164876"/>
                  <a:pt x="5055474" y="6063677"/>
                  <a:pt x="4878925" y="6120124"/>
                </a:cubicBezTo>
                <a:cubicBezTo>
                  <a:pt x="4702376" y="6176571"/>
                  <a:pt x="4518415" y="6118258"/>
                  <a:pt x="4339005" y="6120124"/>
                </a:cubicBezTo>
                <a:cubicBezTo>
                  <a:pt x="4159595" y="6121990"/>
                  <a:pt x="4005363" y="6073854"/>
                  <a:pt x="3695697" y="6120124"/>
                </a:cubicBezTo>
                <a:cubicBezTo>
                  <a:pt x="3386031" y="6166394"/>
                  <a:pt x="3402494" y="6070447"/>
                  <a:pt x="3190240" y="6120124"/>
                </a:cubicBezTo>
                <a:cubicBezTo>
                  <a:pt x="2972619" y="6129036"/>
                  <a:pt x="2851727" y="6082217"/>
                  <a:pt x="2749987" y="6120124"/>
                </a:cubicBezTo>
                <a:cubicBezTo>
                  <a:pt x="2648247" y="6158031"/>
                  <a:pt x="2438466" y="6119119"/>
                  <a:pt x="2271451" y="6120124"/>
                </a:cubicBezTo>
                <a:cubicBezTo>
                  <a:pt x="2104436" y="6121129"/>
                  <a:pt x="1906293" y="6114643"/>
                  <a:pt x="1773773" y="6120124"/>
                </a:cubicBezTo>
                <a:cubicBezTo>
                  <a:pt x="1641253" y="6125605"/>
                  <a:pt x="1382359" y="6063655"/>
                  <a:pt x="1276096" y="6120124"/>
                </a:cubicBezTo>
                <a:lnTo>
                  <a:pt x="1276096" y="6120124"/>
                </a:lnTo>
                <a:cubicBezTo>
                  <a:pt x="1156366" y="6134320"/>
                  <a:pt x="1071681" y="6101192"/>
                  <a:pt x="1020041" y="6120124"/>
                </a:cubicBezTo>
                <a:cubicBezTo>
                  <a:pt x="423171" y="6055477"/>
                  <a:pt x="15602" y="5498466"/>
                  <a:pt x="0" y="5100083"/>
                </a:cubicBezTo>
                <a:cubicBezTo>
                  <a:pt x="1" y="5100087"/>
                  <a:pt x="-2" y="5100097"/>
                  <a:pt x="0" y="5100103"/>
                </a:cubicBezTo>
                <a:cubicBezTo>
                  <a:pt x="-71843" y="5024641"/>
                  <a:pt x="-108377" y="4880166"/>
                  <a:pt x="-223819" y="4791167"/>
                </a:cubicBezTo>
                <a:cubicBezTo>
                  <a:pt x="-339261" y="4702168"/>
                  <a:pt x="-340661" y="4562252"/>
                  <a:pt x="-484531" y="4431308"/>
                </a:cubicBezTo>
                <a:cubicBezTo>
                  <a:pt x="-628400" y="4300364"/>
                  <a:pt x="-606837" y="4199492"/>
                  <a:pt x="-737864" y="4081633"/>
                </a:cubicBezTo>
                <a:cubicBezTo>
                  <a:pt x="-607487" y="3983456"/>
                  <a:pt x="-460505" y="3943634"/>
                  <a:pt x="-391068" y="3841199"/>
                </a:cubicBezTo>
                <a:cubicBezTo>
                  <a:pt x="-321631" y="3738764"/>
                  <a:pt x="-141649" y="3686522"/>
                  <a:pt x="0" y="3570072"/>
                </a:cubicBezTo>
                <a:cubicBezTo>
                  <a:pt x="-45624" y="3321329"/>
                  <a:pt x="21656" y="3278370"/>
                  <a:pt x="0" y="3034565"/>
                </a:cubicBezTo>
                <a:cubicBezTo>
                  <a:pt x="-21656" y="2790760"/>
                  <a:pt x="45032" y="2727842"/>
                  <a:pt x="0" y="2575560"/>
                </a:cubicBezTo>
                <a:cubicBezTo>
                  <a:pt x="-45032" y="2423279"/>
                  <a:pt x="15180" y="2281735"/>
                  <a:pt x="0" y="2040053"/>
                </a:cubicBezTo>
                <a:cubicBezTo>
                  <a:pt x="-15180" y="1798371"/>
                  <a:pt x="4515" y="1769167"/>
                  <a:pt x="0" y="1504547"/>
                </a:cubicBezTo>
                <a:cubicBezTo>
                  <a:pt x="-4515" y="1239927"/>
                  <a:pt x="57162" y="1201498"/>
                  <a:pt x="0" y="1020041"/>
                </a:cubicBezTo>
                <a:close/>
              </a:path>
              <a:path w="7656576" h="6120124" stroke="0" extrusionOk="0">
                <a:moveTo>
                  <a:pt x="0" y="1020041"/>
                </a:moveTo>
                <a:cubicBezTo>
                  <a:pt x="127383" y="409370"/>
                  <a:pt x="490658" y="110731"/>
                  <a:pt x="1020041" y="0"/>
                </a:cubicBezTo>
                <a:cubicBezTo>
                  <a:pt x="1107955" y="-6534"/>
                  <a:pt x="1188328" y="2629"/>
                  <a:pt x="1276096" y="0"/>
                </a:cubicBezTo>
                <a:lnTo>
                  <a:pt x="1276096" y="0"/>
                </a:lnTo>
                <a:cubicBezTo>
                  <a:pt x="1411470" y="-28295"/>
                  <a:pt x="1629596" y="24724"/>
                  <a:pt x="1773773" y="0"/>
                </a:cubicBezTo>
                <a:cubicBezTo>
                  <a:pt x="1917950" y="-24724"/>
                  <a:pt x="2177091" y="5719"/>
                  <a:pt x="2290592" y="0"/>
                </a:cubicBezTo>
                <a:cubicBezTo>
                  <a:pt x="2404093" y="-5719"/>
                  <a:pt x="2621980" y="13611"/>
                  <a:pt x="2730845" y="0"/>
                </a:cubicBezTo>
                <a:cubicBezTo>
                  <a:pt x="2839710" y="-13611"/>
                  <a:pt x="3008753" y="31757"/>
                  <a:pt x="3190240" y="0"/>
                </a:cubicBezTo>
                <a:cubicBezTo>
                  <a:pt x="3363357" y="-43278"/>
                  <a:pt x="3549130" y="22890"/>
                  <a:pt x="3661234" y="0"/>
                </a:cubicBezTo>
                <a:cubicBezTo>
                  <a:pt x="3773338" y="-22890"/>
                  <a:pt x="4053183" y="44180"/>
                  <a:pt x="4304542" y="0"/>
                </a:cubicBezTo>
                <a:cubicBezTo>
                  <a:pt x="4555901" y="-44180"/>
                  <a:pt x="4689646" y="29932"/>
                  <a:pt x="4878925" y="0"/>
                </a:cubicBezTo>
                <a:cubicBezTo>
                  <a:pt x="5068204" y="-29932"/>
                  <a:pt x="5187126" y="3288"/>
                  <a:pt x="5349918" y="0"/>
                </a:cubicBezTo>
                <a:cubicBezTo>
                  <a:pt x="5512710" y="-3288"/>
                  <a:pt x="5817468" y="15502"/>
                  <a:pt x="5958764" y="0"/>
                </a:cubicBezTo>
                <a:cubicBezTo>
                  <a:pt x="6100060" y="-15502"/>
                  <a:pt x="6328114" y="8783"/>
                  <a:pt x="6636535" y="0"/>
                </a:cubicBezTo>
                <a:cubicBezTo>
                  <a:pt x="7278057" y="131570"/>
                  <a:pt x="7496747" y="508686"/>
                  <a:pt x="7656576" y="1020041"/>
                </a:cubicBezTo>
                <a:cubicBezTo>
                  <a:pt x="7671399" y="1154376"/>
                  <a:pt x="7653296" y="1423771"/>
                  <a:pt x="7656576" y="1581048"/>
                </a:cubicBezTo>
                <a:cubicBezTo>
                  <a:pt x="7659856" y="1738325"/>
                  <a:pt x="7621301" y="1920201"/>
                  <a:pt x="7656576" y="2065554"/>
                </a:cubicBezTo>
                <a:cubicBezTo>
                  <a:pt x="7691851" y="2210907"/>
                  <a:pt x="7611199" y="2295574"/>
                  <a:pt x="7656576" y="2524559"/>
                </a:cubicBezTo>
                <a:cubicBezTo>
                  <a:pt x="7701953" y="2753545"/>
                  <a:pt x="7650418" y="2816213"/>
                  <a:pt x="7656576" y="3009065"/>
                </a:cubicBezTo>
                <a:cubicBezTo>
                  <a:pt x="7662734" y="3201917"/>
                  <a:pt x="7608872" y="3350311"/>
                  <a:pt x="7656576" y="3570072"/>
                </a:cubicBezTo>
                <a:lnTo>
                  <a:pt x="7656576" y="3570072"/>
                </a:lnTo>
                <a:cubicBezTo>
                  <a:pt x="7702951" y="3703971"/>
                  <a:pt x="7649662" y="3851539"/>
                  <a:pt x="7656576" y="4080082"/>
                </a:cubicBezTo>
                <a:cubicBezTo>
                  <a:pt x="7663490" y="4308625"/>
                  <a:pt x="7639794" y="4510290"/>
                  <a:pt x="7656576" y="4620693"/>
                </a:cubicBezTo>
                <a:cubicBezTo>
                  <a:pt x="7673358" y="4731096"/>
                  <a:pt x="7649927" y="4892500"/>
                  <a:pt x="7656576" y="5100103"/>
                </a:cubicBezTo>
                <a:cubicBezTo>
                  <a:pt x="7656574" y="5100097"/>
                  <a:pt x="7656577" y="5100090"/>
                  <a:pt x="7656576" y="5100083"/>
                </a:cubicBezTo>
                <a:cubicBezTo>
                  <a:pt x="7512363" y="5628441"/>
                  <a:pt x="7210261" y="6085289"/>
                  <a:pt x="6636535" y="6120124"/>
                </a:cubicBezTo>
                <a:cubicBezTo>
                  <a:pt x="6479302" y="6158156"/>
                  <a:pt x="6281135" y="6099236"/>
                  <a:pt x="6027690" y="6120124"/>
                </a:cubicBezTo>
                <a:cubicBezTo>
                  <a:pt x="5774245" y="6141012"/>
                  <a:pt x="5693712" y="6070981"/>
                  <a:pt x="5384381" y="6120124"/>
                </a:cubicBezTo>
                <a:cubicBezTo>
                  <a:pt x="5075050" y="6169267"/>
                  <a:pt x="5015991" y="6083474"/>
                  <a:pt x="4913388" y="6120124"/>
                </a:cubicBezTo>
                <a:cubicBezTo>
                  <a:pt x="4810785" y="6156774"/>
                  <a:pt x="4472158" y="6105911"/>
                  <a:pt x="4339005" y="6120124"/>
                </a:cubicBezTo>
                <a:cubicBezTo>
                  <a:pt x="4205852" y="6134337"/>
                  <a:pt x="3973598" y="6101200"/>
                  <a:pt x="3799085" y="6120124"/>
                </a:cubicBezTo>
                <a:cubicBezTo>
                  <a:pt x="3624572" y="6139048"/>
                  <a:pt x="3384928" y="6060163"/>
                  <a:pt x="3190240" y="6120124"/>
                </a:cubicBezTo>
                <a:cubicBezTo>
                  <a:pt x="3013979" y="6156775"/>
                  <a:pt x="2904722" y="6073318"/>
                  <a:pt x="2749987" y="6120124"/>
                </a:cubicBezTo>
                <a:cubicBezTo>
                  <a:pt x="2595252" y="6166930"/>
                  <a:pt x="2459465" y="6107099"/>
                  <a:pt x="2233168" y="6120124"/>
                </a:cubicBezTo>
                <a:cubicBezTo>
                  <a:pt x="2006871" y="6133149"/>
                  <a:pt x="1881653" y="6077609"/>
                  <a:pt x="1792915" y="6120124"/>
                </a:cubicBezTo>
                <a:cubicBezTo>
                  <a:pt x="1704177" y="6162639"/>
                  <a:pt x="1387072" y="6075945"/>
                  <a:pt x="1276096" y="6120124"/>
                </a:cubicBezTo>
                <a:lnTo>
                  <a:pt x="1276096" y="6120124"/>
                </a:lnTo>
                <a:cubicBezTo>
                  <a:pt x="1156305" y="6136859"/>
                  <a:pt x="1110169" y="6108831"/>
                  <a:pt x="1020041" y="6120124"/>
                </a:cubicBezTo>
                <a:cubicBezTo>
                  <a:pt x="351907" y="6236386"/>
                  <a:pt x="32457" y="5563363"/>
                  <a:pt x="0" y="5100083"/>
                </a:cubicBezTo>
                <a:cubicBezTo>
                  <a:pt x="1" y="5100090"/>
                  <a:pt x="-2" y="5100098"/>
                  <a:pt x="0" y="5100103"/>
                </a:cubicBezTo>
                <a:cubicBezTo>
                  <a:pt x="-129404" y="4922574"/>
                  <a:pt x="-116680" y="4908519"/>
                  <a:pt x="-260712" y="4740244"/>
                </a:cubicBezTo>
                <a:cubicBezTo>
                  <a:pt x="-404744" y="4571969"/>
                  <a:pt x="-398508" y="4499556"/>
                  <a:pt x="-521424" y="4380384"/>
                </a:cubicBezTo>
                <a:cubicBezTo>
                  <a:pt x="-644340" y="4261213"/>
                  <a:pt x="-658703" y="4130239"/>
                  <a:pt x="-737864" y="4081633"/>
                </a:cubicBezTo>
                <a:cubicBezTo>
                  <a:pt x="-670626" y="4004725"/>
                  <a:pt x="-498120" y="3919480"/>
                  <a:pt x="-383689" y="3836084"/>
                </a:cubicBezTo>
                <a:cubicBezTo>
                  <a:pt x="-269259" y="3752687"/>
                  <a:pt x="-100624" y="3694201"/>
                  <a:pt x="0" y="3570072"/>
                </a:cubicBezTo>
                <a:cubicBezTo>
                  <a:pt x="-42289" y="3380881"/>
                  <a:pt x="51987" y="3190315"/>
                  <a:pt x="0" y="3034565"/>
                </a:cubicBezTo>
                <a:cubicBezTo>
                  <a:pt x="-51987" y="2878815"/>
                  <a:pt x="29691" y="2633298"/>
                  <a:pt x="0" y="2524559"/>
                </a:cubicBezTo>
                <a:cubicBezTo>
                  <a:pt x="-29691" y="2415820"/>
                  <a:pt x="16107" y="2245397"/>
                  <a:pt x="0" y="2014553"/>
                </a:cubicBezTo>
                <a:cubicBezTo>
                  <a:pt x="-16107" y="1783709"/>
                  <a:pt x="13683" y="1295533"/>
                  <a:pt x="0" y="1020041"/>
                </a:cubicBezTo>
                <a:close/>
              </a:path>
            </a:pathLst>
          </a:custGeom>
          <a:ln w="38100">
            <a:solidFill>
              <a:srgbClr val="FFCCFF"/>
            </a:solidFill>
            <a:extLst>
              <a:ext uri="{C807C97D-BFC1-408E-A445-0C87EB9F89A2}">
                <ask:lineSketchStyleProps xmlns:ask="http://schemas.microsoft.com/office/drawing/2018/sketchyshapes" sd="2121019744">
                  <a:prstGeom prst="wedgeRoundRectCallout">
                    <a:avLst>
                      <a:gd name="adj1" fmla="val -59637"/>
                      <a:gd name="adj2" fmla="val 16692"/>
                      <a:gd name="adj3" fmla="val 166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4000" dirty="0" err="1"/>
              <a:t>Mình</a:t>
            </a:r>
            <a:r>
              <a:rPr lang="en-US" sz="4000" dirty="0"/>
              <a:t> </a:t>
            </a:r>
            <a:r>
              <a:rPr lang="en-US" sz="4000" dirty="0" err="1"/>
              <a:t>chọn</a:t>
            </a:r>
            <a:r>
              <a:rPr lang="en-US" sz="4000" dirty="0"/>
              <a:t> </a:t>
            </a:r>
            <a:r>
              <a:rPr lang="en-US" sz="4000" dirty="0" err="1"/>
              <a:t>biểu</a:t>
            </a:r>
            <a:r>
              <a:rPr lang="en-US" sz="4000" dirty="0"/>
              <a:t> </a:t>
            </a:r>
            <a:r>
              <a:rPr lang="en-US" sz="4000" dirty="0" err="1"/>
              <a:t>tượng</a:t>
            </a:r>
            <a:r>
              <a:rPr lang="en-US" sz="4000" dirty="0"/>
              <a:t> </a:t>
            </a:r>
            <a:r>
              <a:rPr lang="en-US" sz="4000" dirty="0" err="1"/>
              <a:t>cây</a:t>
            </a:r>
            <a:r>
              <a:rPr lang="en-US" sz="4000" dirty="0"/>
              <a:t> </a:t>
            </a:r>
            <a:r>
              <a:rPr lang="en-US" sz="4000" dirty="0" err="1"/>
              <a:t>xương</a:t>
            </a:r>
            <a:r>
              <a:rPr lang="en-US" sz="4000" dirty="0"/>
              <a:t> </a:t>
            </a:r>
            <a:r>
              <a:rPr lang="en-US" sz="4000" dirty="0" err="1"/>
              <a:t>rồng</a:t>
            </a:r>
            <a:r>
              <a:rPr lang="en-US" sz="4000" dirty="0"/>
              <a:t> </a:t>
            </a:r>
            <a:r>
              <a:rPr lang="en-US" sz="4000" dirty="0" err="1"/>
              <a:t>đại</a:t>
            </a:r>
            <a:r>
              <a:rPr lang="en-US" sz="4000" dirty="0"/>
              <a:t> </a:t>
            </a:r>
            <a:r>
              <a:rPr lang="en-US" sz="4000" dirty="0" err="1"/>
              <a:t>diện</a:t>
            </a:r>
            <a:r>
              <a:rPr lang="en-US" sz="4000" dirty="0"/>
              <a:t> </a:t>
            </a:r>
            <a:r>
              <a:rPr lang="en-US" sz="4000" dirty="0" err="1"/>
              <a:t>cho</a:t>
            </a:r>
            <a:r>
              <a:rPr lang="en-US" sz="4000" dirty="0"/>
              <a:t> </a:t>
            </a:r>
            <a:r>
              <a:rPr lang="en-US" sz="4000" dirty="0" err="1"/>
              <a:t>mình</a:t>
            </a:r>
            <a:r>
              <a:rPr lang="en-US" sz="4000" dirty="0"/>
              <a:t>. </a:t>
            </a:r>
            <a:r>
              <a:rPr lang="en-US" sz="4000" dirty="0" err="1"/>
              <a:t>Bởi</a:t>
            </a:r>
            <a:r>
              <a:rPr lang="en-US" sz="4000" dirty="0"/>
              <a:t> </a:t>
            </a:r>
            <a:r>
              <a:rPr lang="en-US" sz="4000" dirty="0" err="1"/>
              <a:t>vì</a:t>
            </a:r>
            <a:r>
              <a:rPr lang="en-US" sz="4000" dirty="0"/>
              <a:t>:</a:t>
            </a:r>
          </a:p>
          <a:p>
            <a:pPr marL="571500" indent="-571500" algn="just">
              <a:buFontTx/>
              <a:buChar char="-"/>
            </a:pPr>
            <a:r>
              <a:rPr lang="en-US" sz="4000" dirty="0" err="1"/>
              <a:t>Mình</a:t>
            </a:r>
            <a:r>
              <a:rPr lang="en-US" sz="4000" dirty="0"/>
              <a:t> </a:t>
            </a:r>
            <a:r>
              <a:rPr lang="en-US" sz="4000" dirty="0" err="1"/>
              <a:t>mạnh</a:t>
            </a:r>
            <a:r>
              <a:rPr lang="en-US" sz="4000" dirty="0"/>
              <a:t> </a:t>
            </a:r>
            <a:r>
              <a:rPr lang="en-US" sz="4000" dirty="0" err="1"/>
              <a:t>mẽ</a:t>
            </a:r>
            <a:endParaRPr lang="en-US" sz="4000" dirty="0"/>
          </a:p>
          <a:p>
            <a:pPr marL="571500" indent="-571500" algn="just">
              <a:buFontTx/>
              <a:buChar char="-"/>
            </a:pPr>
            <a:r>
              <a:rPr lang="en-US" sz="4000" dirty="0" err="1"/>
              <a:t>Mỗi</a:t>
            </a:r>
            <a:r>
              <a:rPr lang="en-US" sz="4000" dirty="0"/>
              <a:t> </a:t>
            </a:r>
            <a:r>
              <a:rPr lang="en-US" sz="4000" dirty="0" err="1"/>
              <a:t>khi</a:t>
            </a:r>
            <a:r>
              <a:rPr lang="en-US" sz="4000" dirty="0"/>
              <a:t> </a:t>
            </a:r>
            <a:r>
              <a:rPr lang="en-US" sz="4000" dirty="0" err="1">
                <a:solidFill>
                  <a:schemeClr val="tx1"/>
                </a:solidFill>
              </a:rPr>
              <a:t>gặp</a:t>
            </a:r>
            <a:r>
              <a:rPr lang="en-US" sz="4000" dirty="0">
                <a:solidFill>
                  <a:schemeClr val="tx1"/>
                </a:solidFill>
              </a:rPr>
              <a:t> </a:t>
            </a:r>
            <a:r>
              <a:rPr lang="en-US" sz="4000" dirty="0" err="1">
                <a:solidFill>
                  <a:schemeClr val="tx1"/>
                </a:solidFill>
              </a:rPr>
              <a:t>bài</a:t>
            </a:r>
            <a:r>
              <a:rPr lang="en-US" sz="4000" dirty="0">
                <a:solidFill>
                  <a:schemeClr val="tx1"/>
                </a:solidFill>
              </a:rPr>
              <a:t> </a:t>
            </a:r>
            <a:r>
              <a:rPr lang="en-US" sz="4000" dirty="0" err="1">
                <a:solidFill>
                  <a:schemeClr val="tx1"/>
                </a:solidFill>
              </a:rPr>
              <a:t>tập</a:t>
            </a:r>
            <a:r>
              <a:rPr lang="en-US" sz="4000" dirty="0">
                <a:solidFill>
                  <a:schemeClr val="tx1"/>
                </a:solidFill>
              </a:rPr>
              <a:t> </a:t>
            </a:r>
            <a:r>
              <a:rPr lang="en-US" sz="4000" dirty="0" err="1">
                <a:solidFill>
                  <a:schemeClr val="tx1"/>
                </a:solidFill>
              </a:rPr>
              <a:t>khó</a:t>
            </a:r>
            <a:r>
              <a:rPr lang="en-US" sz="4000" dirty="0">
                <a:solidFill>
                  <a:schemeClr val="tx1"/>
                </a:solidFill>
              </a:rPr>
              <a:t>, hay </a:t>
            </a:r>
            <a:r>
              <a:rPr lang="en-US" sz="4000" dirty="0" err="1">
                <a:solidFill>
                  <a:schemeClr val="tx1"/>
                </a:solidFill>
              </a:rPr>
              <a:t>một</a:t>
            </a:r>
            <a:r>
              <a:rPr lang="en-US" sz="4000" dirty="0">
                <a:solidFill>
                  <a:schemeClr val="tx1"/>
                </a:solidFill>
              </a:rPr>
              <a:t> </a:t>
            </a:r>
            <a:r>
              <a:rPr lang="en-US" sz="4000" dirty="0" err="1">
                <a:solidFill>
                  <a:schemeClr val="tx1"/>
                </a:solidFill>
              </a:rPr>
              <a:t>việc</a:t>
            </a:r>
            <a:r>
              <a:rPr lang="en-US" sz="4000" dirty="0">
                <a:solidFill>
                  <a:schemeClr val="tx1"/>
                </a:solidFill>
              </a:rPr>
              <a:t> </a:t>
            </a:r>
            <a:r>
              <a:rPr lang="en-US" sz="4000" dirty="0" err="1">
                <a:solidFill>
                  <a:schemeClr val="tx1"/>
                </a:solidFill>
              </a:rPr>
              <a:t>gì</a:t>
            </a:r>
            <a:r>
              <a:rPr lang="en-US" sz="4000" dirty="0">
                <a:solidFill>
                  <a:schemeClr val="tx1"/>
                </a:solidFill>
              </a:rPr>
              <a:t> </a:t>
            </a:r>
            <a:r>
              <a:rPr lang="en-US" sz="4000" dirty="0" err="1">
                <a:solidFill>
                  <a:schemeClr val="tx1"/>
                </a:solidFill>
              </a:rPr>
              <a:t>đó</a:t>
            </a:r>
            <a:r>
              <a:rPr lang="en-US" sz="4000" dirty="0">
                <a:solidFill>
                  <a:schemeClr val="tx1"/>
                </a:solidFill>
              </a:rPr>
              <a:t> </a:t>
            </a:r>
            <a:r>
              <a:rPr lang="en-US" sz="4000" dirty="0" err="1">
                <a:solidFill>
                  <a:schemeClr val="tx1"/>
                </a:solidFill>
              </a:rPr>
              <a:t>khó</a:t>
            </a:r>
            <a:r>
              <a:rPr lang="en-US" sz="4000" dirty="0">
                <a:solidFill>
                  <a:schemeClr val="tx1"/>
                </a:solidFill>
              </a:rPr>
              <a:t> </a:t>
            </a:r>
            <a:r>
              <a:rPr lang="en-US" sz="4000" dirty="0" err="1">
                <a:solidFill>
                  <a:schemeClr val="tx1"/>
                </a:solidFill>
              </a:rPr>
              <a:t>khăn</a:t>
            </a:r>
            <a:r>
              <a:rPr lang="en-US" sz="4000" dirty="0">
                <a:solidFill>
                  <a:schemeClr val="tx1"/>
                </a:solidFill>
              </a:rPr>
              <a:t>, </a:t>
            </a:r>
            <a:r>
              <a:rPr lang="en-US" sz="4000" dirty="0" err="1">
                <a:solidFill>
                  <a:schemeClr val="tx1"/>
                </a:solidFill>
              </a:rPr>
              <a:t>mình</a:t>
            </a:r>
            <a:r>
              <a:rPr lang="en-US" sz="4000" dirty="0">
                <a:solidFill>
                  <a:schemeClr val="tx1"/>
                </a:solidFill>
              </a:rPr>
              <a:t> </a:t>
            </a:r>
            <a:r>
              <a:rPr lang="en-US" sz="4000" dirty="0" err="1">
                <a:solidFill>
                  <a:schemeClr val="tx1"/>
                </a:solidFill>
              </a:rPr>
              <a:t>không</a:t>
            </a:r>
            <a:r>
              <a:rPr lang="en-US" sz="4000" dirty="0">
                <a:solidFill>
                  <a:schemeClr val="tx1"/>
                </a:solidFill>
              </a:rPr>
              <a:t> </a:t>
            </a:r>
            <a:r>
              <a:rPr lang="en-US" sz="4000" dirty="0" err="1">
                <a:solidFill>
                  <a:schemeClr val="tx1"/>
                </a:solidFill>
              </a:rPr>
              <a:t>dễ</a:t>
            </a:r>
            <a:r>
              <a:rPr lang="en-US" sz="4000" dirty="0">
                <a:solidFill>
                  <a:schemeClr val="tx1"/>
                </a:solidFill>
              </a:rPr>
              <a:t> </a:t>
            </a:r>
            <a:r>
              <a:rPr lang="en-US" sz="4000" dirty="0" err="1">
                <a:solidFill>
                  <a:schemeClr val="tx1"/>
                </a:solidFill>
              </a:rPr>
              <a:t>dàng</a:t>
            </a:r>
            <a:r>
              <a:rPr lang="en-US" sz="4000" dirty="0">
                <a:solidFill>
                  <a:schemeClr val="tx1"/>
                </a:solidFill>
              </a:rPr>
              <a:t> </a:t>
            </a:r>
            <a:r>
              <a:rPr lang="en-US" sz="4000" dirty="0" err="1">
                <a:solidFill>
                  <a:schemeClr val="tx1"/>
                </a:solidFill>
              </a:rPr>
              <a:t>bỏ</a:t>
            </a:r>
            <a:r>
              <a:rPr lang="en-US" sz="4000" dirty="0">
                <a:solidFill>
                  <a:schemeClr val="tx1"/>
                </a:solidFill>
              </a:rPr>
              <a:t> </a:t>
            </a:r>
            <a:r>
              <a:rPr lang="en-US" sz="4000" dirty="0" err="1">
                <a:solidFill>
                  <a:schemeClr val="tx1"/>
                </a:solidFill>
              </a:rPr>
              <a:t>cuộc</a:t>
            </a:r>
            <a:r>
              <a:rPr lang="en-US" sz="4000" dirty="0">
                <a:solidFill>
                  <a:schemeClr val="tx1"/>
                </a:solidFill>
              </a:rPr>
              <a:t>.</a:t>
            </a:r>
          </a:p>
          <a:p>
            <a:pPr marL="571500" indent="-571500" algn="just">
              <a:buFontTx/>
              <a:buChar char="-"/>
            </a:pPr>
            <a:r>
              <a:rPr lang="en-US" sz="4000" dirty="0" err="1">
                <a:solidFill>
                  <a:schemeClr val="tx1"/>
                </a:solidFill>
              </a:rPr>
              <a:t>Mình</a:t>
            </a:r>
            <a:r>
              <a:rPr lang="en-US" sz="4000" dirty="0">
                <a:solidFill>
                  <a:schemeClr val="tx1"/>
                </a:solidFill>
              </a:rPr>
              <a:t> </a:t>
            </a:r>
            <a:r>
              <a:rPr lang="en-US" sz="4000" dirty="0" err="1">
                <a:solidFill>
                  <a:schemeClr val="tx1"/>
                </a:solidFill>
              </a:rPr>
              <a:t>luôn</a:t>
            </a:r>
            <a:r>
              <a:rPr lang="en-US" sz="4000" dirty="0">
                <a:solidFill>
                  <a:schemeClr val="tx1"/>
                </a:solidFill>
              </a:rPr>
              <a:t> </a:t>
            </a:r>
            <a:r>
              <a:rPr lang="en-US" sz="4000" dirty="0" err="1">
                <a:solidFill>
                  <a:schemeClr val="tx1"/>
                </a:solidFill>
              </a:rPr>
              <a:t>cố</a:t>
            </a:r>
            <a:r>
              <a:rPr lang="en-US" sz="4000" dirty="0">
                <a:solidFill>
                  <a:schemeClr val="tx1"/>
                </a:solidFill>
              </a:rPr>
              <a:t> </a:t>
            </a:r>
            <a:r>
              <a:rPr lang="en-US" sz="4000" dirty="0" err="1">
                <a:solidFill>
                  <a:schemeClr val="tx1"/>
                </a:solidFill>
              </a:rPr>
              <a:t>gắng</a:t>
            </a:r>
            <a:r>
              <a:rPr lang="en-US" sz="4000" dirty="0">
                <a:solidFill>
                  <a:schemeClr val="tx1"/>
                </a:solidFill>
              </a:rPr>
              <a:t> </a:t>
            </a:r>
            <a:r>
              <a:rPr lang="en-US" sz="4000" dirty="0" err="1">
                <a:solidFill>
                  <a:schemeClr val="tx1"/>
                </a:solidFill>
              </a:rPr>
              <a:t>làm</a:t>
            </a:r>
            <a:r>
              <a:rPr lang="en-US" sz="4000" dirty="0">
                <a:solidFill>
                  <a:schemeClr val="tx1"/>
                </a:solidFill>
              </a:rPr>
              <a:t> </a:t>
            </a:r>
            <a:r>
              <a:rPr lang="en-US" sz="4000" dirty="0" err="1">
                <a:solidFill>
                  <a:schemeClr val="tx1"/>
                </a:solidFill>
              </a:rPr>
              <a:t>một</a:t>
            </a:r>
            <a:r>
              <a:rPr lang="en-US" sz="4000" dirty="0">
                <a:solidFill>
                  <a:schemeClr val="tx1"/>
                </a:solidFill>
              </a:rPr>
              <a:t> </a:t>
            </a:r>
            <a:r>
              <a:rPr lang="en-US" sz="4000" dirty="0" err="1">
                <a:solidFill>
                  <a:schemeClr val="tx1"/>
                </a:solidFill>
              </a:rPr>
              <a:t>việc</a:t>
            </a:r>
            <a:r>
              <a:rPr lang="en-US" sz="4000" dirty="0">
                <a:solidFill>
                  <a:schemeClr val="tx1"/>
                </a:solidFill>
              </a:rPr>
              <a:t> </a:t>
            </a:r>
            <a:r>
              <a:rPr lang="en-US" sz="4000" dirty="0" err="1">
                <a:solidFill>
                  <a:schemeClr val="tx1"/>
                </a:solidFill>
              </a:rPr>
              <a:t>gì</a:t>
            </a:r>
            <a:r>
              <a:rPr lang="en-US" sz="4000" dirty="0">
                <a:solidFill>
                  <a:schemeClr val="tx1"/>
                </a:solidFill>
              </a:rPr>
              <a:t> </a:t>
            </a:r>
            <a:r>
              <a:rPr lang="en-US" sz="4000" dirty="0" err="1">
                <a:solidFill>
                  <a:schemeClr val="tx1"/>
                </a:solidFill>
              </a:rPr>
              <a:t>đó</a:t>
            </a:r>
            <a:r>
              <a:rPr lang="en-US" sz="4000" dirty="0">
                <a:solidFill>
                  <a:schemeClr val="tx1"/>
                </a:solidFill>
              </a:rPr>
              <a:t> </a:t>
            </a:r>
            <a:r>
              <a:rPr lang="en-US" sz="4000" dirty="0" err="1">
                <a:solidFill>
                  <a:schemeClr val="tx1"/>
                </a:solidFill>
              </a:rPr>
              <a:t>đến</a:t>
            </a:r>
            <a:r>
              <a:rPr lang="en-US" sz="4000" dirty="0">
                <a:solidFill>
                  <a:schemeClr val="tx1"/>
                </a:solidFill>
              </a:rPr>
              <a:t> </a:t>
            </a:r>
            <a:r>
              <a:rPr lang="en-US" sz="4000" dirty="0" err="1">
                <a:solidFill>
                  <a:schemeClr val="tx1"/>
                </a:solidFill>
              </a:rPr>
              <a:t>cùng</a:t>
            </a:r>
            <a:r>
              <a:rPr lang="en-US" sz="4000" dirty="0">
                <a:solidFill>
                  <a:schemeClr val="tx1"/>
                </a:solidFill>
              </a:rPr>
              <a:t>.</a:t>
            </a:r>
          </a:p>
          <a:p>
            <a:pPr marL="571500" indent="-571500" algn="just">
              <a:buFontTx/>
              <a:buChar char="-"/>
            </a:pPr>
            <a:r>
              <a:rPr lang="en-US" sz="4000" dirty="0">
                <a:solidFill>
                  <a:schemeClr val="tx1"/>
                </a:solidFill>
              </a:rPr>
              <a:t>……</a:t>
            </a:r>
          </a:p>
        </p:txBody>
      </p:sp>
      <p:sp>
        <p:nvSpPr>
          <p:cNvPr id="6" name="TextBox 5">
            <a:extLst>
              <a:ext uri="{FF2B5EF4-FFF2-40B4-BE49-F238E27FC236}">
                <a16:creationId xmlns:a16="http://schemas.microsoft.com/office/drawing/2014/main" id="{ACB9AB41-6F2D-295B-89FD-880EC462D121}"/>
              </a:ext>
            </a:extLst>
          </p:cNvPr>
          <p:cNvSpPr txBox="1"/>
          <p:nvPr/>
        </p:nvSpPr>
        <p:spPr>
          <a:xfrm>
            <a:off x="722932" y="931397"/>
            <a:ext cx="2993935" cy="715089"/>
          </a:xfrm>
          <a:custGeom>
            <a:avLst/>
            <a:gdLst>
              <a:gd name="connsiteX0" fmla="*/ 0 w 2993935"/>
              <a:gd name="connsiteY0" fmla="*/ 119184 h 715089"/>
              <a:gd name="connsiteX1" fmla="*/ 119184 w 2993935"/>
              <a:gd name="connsiteY1" fmla="*/ 0 h 715089"/>
              <a:gd name="connsiteX2" fmla="*/ 2874751 w 2993935"/>
              <a:gd name="connsiteY2" fmla="*/ 0 h 715089"/>
              <a:gd name="connsiteX3" fmla="*/ 2993935 w 2993935"/>
              <a:gd name="connsiteY3" fmla="*/ 119184 h 715089"/>
              <a:gd name="connsiteX4" fmla="*/ 2993935 w 2993935"/>
              <a:gd name="connsiteY4" fmla="*/ 595905 h 715089"/>
              <a:gd name="connsiteX5" fmla="*/ 2874751 w 2993935"/>
              <a:gd name="connsiteY5" fmla="*/ 715089 h 715089"/>
              <a:gd name="connsiteX6" fmla="*/ 119184 w 2993935"/>
              <a:gd name="connsiteY6" fmla="*/ 715089 h 715089"/>
              <a:gd name="connsiteX7" fmla="*/ 0 w 2993935"/>
              <a:gd name="connsiteY7" fmla="*/ 595905 h 715089"/>
              <a:gd name="connsiteX8" fmla="*/ 0 w 299393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3935" h="715089" fill="none" extrusionOk="0">
                <a:moveTo>
                  <a:pt x="0" y="119184"/>
                </a:moveTo>
                <a:cubicBezTo>
                  <a:pt x="-7945" y="51287"/>
                  <a:pt x="58907" y="8943"/>
                  <a:pt x="119184" y="0"/>
                </a:cubicBezTo>
                <a:cubicBezTo>
                  <a:pt x="677052" y="-97001"/>
                  <a:pt x="1721474" y="-161121"/>
                  <a:pt x="2874751" y="0"/>
                </a:cubicBezTo>
                <a:cubicBezTo>
                  <a:pt x="2946046" y="5640"/>
                  <a:pt x="3002417" y="48432"/>
                  <a:pt x="2993935" y="119184"/>
                </a:cubicBezTo>
                <a:cubicBezTo>
                  <a:pt x="2984456" y="266722"/>
                  <a:pt x="2993557" y="544852"/>
                  <a:pt x="2993935" y="595905"/>
                </a:cubicBezTo>
                <a:cubicBezTo>
                  <a:pt x="2992207" y="664715"/>
                  <a:pt x="2943610" y="712138"/>
                  <a:pt x="2874751" y="715089"/>
                </a:cubicBezTo>
                <a:cubicBezTo>
                  <a:pt x="1530650" y="795309"/>
                  <a:pt x="1448744" y="605322"/>
                  <a:pt x="119184" y="715089"/>
                </a:cubicBezTo>
                <a:cubicBezTo>
                  <a:pt x="51674" y="723354"/>
                  <a:pt x="5327" y="659568"/>
                  <a:pt x="0" y="595905"/>
                </a:cubicBezTo>
                <a:cubicBezTo>
                  <a:pt x="34956" y="544630"/>
                  <a:pt x="-41057" y="240354"/>
                  <a:pt x="0" y="119184"/>
                </a:cubicBezTo>
                <a:close/>
              </a:path>
              <a:path w="2993935" h="715089" stroke="0" extrusionOk="0">
                <a:moveTo>
                  <a:pt x="0" y="119184"/>
                </a:moveTo>
                <a:cubicBezTo>
                  <a:pt x="3578" y="42790"/>
                  <a:pt x="51644" y="842"/>
                  <a:pt x="119184" y="0"/>
                </a:cubicBezTo>
                <a:cubicBezTo>
                  <a:pt x="1159730" y="24874"/>
                  <a:pt x="2261994" y="-137718"/>
                  <a:pt x="2874751" y="0"/>
                </a:cubicBezTo>
                <a:cubicBezTo>
                  <a:pt x="2932007" y="-5777"/>
                  <a:pt x="2996005" y="51289"/>
                  <a:pt x="2993935" y="119184"/>
                </a:cubicBezTo>
                <a:cubicBezTo>
                  <a:pt x="2982081" y="184387"/>
                  <a:pt x="2964216" y="455268"/>
                  <a:pt x="2993935" y="595905"/>
                </a:cubicBezTo>
                <a:cubicBezTo>
                  <a:pt x="2981462" y="665215"/>
                  <a:pt x="2937627" y="708478"/>
                  <a:pt x="2874751" y="715089"/>
                </a:cubicBezTo>
                <a:cubicBezTo>
                  <a:pt x="2292969" y="702083"/>
                  <a:pt x="1105488" y="587588"/>
                  <a:pt x="119184" y="715089"/>
                </a:cubicBezTo>
                <a:cubicBezTo>
                  <a:pt x="51914" y="713347"/>
                  <a:pt x="-882" y="663547"/>
                  <a:pt x="0" y="595905"/>
                </a:cubicBezTo>
                <a:cubicBezTo>
                  <a:pt x="2326" y="489088"/>
                  <a:pt x="13816" y="232550"/>
                  <a:pt x="0" y="119184"/>
                </a:cubicBezTo>
                <a:close/>
              </a:path>
            </a:pathLst>
          </a:custGeom>
          <a:solidFill>
            <a:srgbClr val="FF99FF"/>
          </a:solidFill>
          <a:ln w="57150">
            <a:solidFill>
              <a:srgbClr val="00B050"/>
            </a:solidFill>
            <a:extLst>
              <a:ext uri="{C807C97D-BFC1-408E-A445-0C87EB9F89A2}">
                <ask:lineSketchStyleProps xmlns:ask="http://schemas.microsoft.com/office/drawing/2018/sketchyshapes" sd="3811622412">
                  <a:prstGeom prst="roundRect">
                    <a:avLst/>
                  </a:prstGeom>
                  <ask:type>
                    <ask:lineSketchCurved/>
                  </ask:type>
                </ask:lineSketchStyleProps>
              </a:ext>
            </a:extLst>
          </a:ln>
        </p:spPr>
        <p:txBody>
          <a:bodyPr wrap="square">
            <a:spAutoFit/>
          </a:bodyPr>
          <a:lstStyle/>
          <a:p>
            <a:pPr algn="ctr"/>
            <a:r>
              <a:rPr kumimoji="1" lang="en-US" altLang="zh-CN" sz="3600" b="1" dirty="0">
                <a:ea typeface="微软雅黑" panose="020B0503020204020204" pitchFamily="34" charset="-122"/>
                <a:cs typeface="HappyZcool-2016" charset="-122"/>
              </a:rPr>
              <a:t>VÍ DỤ</a:t>
            </a:r>
            <a:endParaRPr kumimoji="1" lang="zh-CN" altLang="en-US" sz="3600" b="1" dirty="0">
              <a:ea typeface="微软雅黑" panose="020B0503020204020204" pitchFamily="34" charset="-122"/>
              <a:cs typeface="HappyZcool-2016" charset="-122"/>
            </a:endParaRPr>
          </a:p>
        </p:txBody>
      </p:sp>
    </p:spTree>
    <p:extLst>
      <p:ext uri="{BB962C8B-B14F-4D97-AF65-F5344CB8AC3E}">
        <p14:creationId xmlns:p14="http://schemas.microsoft.com/office/powerpoint/2010/main" val="40076473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inVertical)">
                                      <p:cBhvr>
                                        <p:cTn id="11" dur="500"/>
                                        <p:tgtEl>
                                          <p:spTgt spid="26"/>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514</TotalTime>
  <Words>692</Words>
  <Application>Microsoft Office PowerPoint</Application>
  <PresentationFormat>Widescreen</PresentationFormat>
  <Paragraphs>54</Paragraphs>
  <Slides>18</Slides>
  <Notes>1</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18</vt:i4>
      </vt:variant>
    </vt:vector>
  </HeadingPairs>
  <TitlesOfParts>
    <vt:vector size="32" baseType="lpstr">
      <vt:lpstr>LNTH-LuoLuoNotangYuanTi 1</vt:lpstr>
      <vt:lpstr>#9Slide05 SVNClementine</vt:lpstr>
      <vt:lpstr>#9Slide06 SVNClementine</vt:lpstr>
      <vt:lpstr>Arial</vt:lpstr>
      <vt:lpstr>Calibri</vt:lpstr>
      <vt:lpstr>Calibri (Body)</vt:lpstr>
      <vt:lpstr>Calibri Light</vt:lpstr>
      <vt:lpstr>SVN-Poky's</vt:lpstr>
      <vt:lpstr>UTM Cookies</vt:lpstr>
      <vt:lpstr>UTM Duepuntozero</vt:lpstr>
      <vt:lpstr>UTM Edwardian</vt:lpstr>
      <vt:lpstr>UTM French Vanilla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CAO THI TRIEU VI</dc:creator>
  <cp:lastModifiedBy>Phạm Minh Trường [GV]</cp:lastModifiedBy>
  <cp:revision>14</cp:revision>
  <dcterms:created xsi:type="dcterms:W3CDTF">2022-07-21T15:03:37Z</dcterms:created>
  <dcterms:modified xsi:type="dcterms:W3CDTF">2023-01-09T06:37:21Z</dcterms:modified>
</cp:coreProperties>
</file>